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4" r:id="rId2"/>
  </p:sldMasterIdLst>
  <p:notesMasterIdLst>
    <p:notesMasterId r:id="rId24"/>
  </p:notesMasterIdLst>
  <p:handoutMasterIdLst>
    <p:handoutMasterId r:id="rId25"/>
  </p:handoutMasterIdLst>
  <p:sldIdLst>
    <p:sldId id="256" r:id="rId3"/>
    <p:sldId id="4162" r:id="rId4"/>
    <p:sldId id="4163" r:id="rId5"/>
    <p:sldId id="4168" r:id="rId6"/>
    <p:sldId id="4169" r:id="rId7"/>
    <p:sldId id="258" r:id="rId8"/>
    <p:sldId id="396" r:id="rId9"/>
    <p:sldId id="4147" r:id="rId10"/>
    <p:sldId id="370" r:id="rId11"/>
    <p:sldId id="4166" r:id="rId12"/>
    <p:sldId id="4165" r:id="rId13"/>
    <p:sldId id="389" r:id="rId14"/>
    <p:sldId id="4161" r:id="rId15"/>
    <p:sldId id="4167" r:id="rId16"/>
    <p:sldId id="395" r:id="rId17"/>
    <p:sldId id="4159" r:id="rId18"/>
    <p:sldId id="266" r:id="rId19"/>
    <p:sldId id="433" r:id="rId20"/>
    <p:sldId id="4170" r:id="rId21"/>
    <p:sldId id="268" r:id="rId22"/>
    <p:sldId id="4164" r:id="rId23"/>
  </p:sldIdLst>
  <p:sldSz cx="12184063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2" autoAdjust="0"/>
    <p:restoredTop sz="94707" autoAdjust="0"/>
  </p:normalViewPr>
  <p:slideViewPr>
    <p:cSldViewPr>
      <p:cViewPr varScale="1">
        <p:scale>
          <a:sx n="109" d="100"/>
          <a:sy n="109" d="100"/>
        </p:scale>
        <p:origin x="78" y="78"/>
      </p:cViewPr>
      <p:guideLst>
        <p:guide orient="horz" pos="2160"/>
        <p:guide pos="38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3762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Nelson" userId="6bcdc125d2983377" providerId="LiveId" clId="{998A64B4-45B6-42A0-9120-7539F7E85774}"/>
    <pc:docChg chg="undo custSel addSld delSld modSld sldOrd modShowInfo">
      <pc:chgData name="Mike Nelson" userId="6bcdc125d2983377" providerId="LiveId" clId="{998A64B4-45B6-42A0-9120-7539F7E85774}" dt="2021-09-02T21:22:45.521" v="711" actId="20577"/>
      <pc:docMkLst>
        <pc:docMk/>
      </pc:docMkLst>
      <pc:sldChg chg="addSp delSp modSp mod">
        <pc:chgData name="Mike Nelson" userId="6bcdc125d2983377" providerId="LiveId" clId="{998A64B4-45B6-42A0-9120-7539F7E85774}" dt="2021-09-02T18:37:24.112" v="369" actId="478"/>
        <pc:sldMkLst>
          <pc:docMk/>
          <pc:sldMk cId="0" sldId="256"/>
        </pc:sldMkLst>
        <pc:spChg chg="del">
          <ac:chgData name="Mike Nelson" userId="6bcdc125d2983377" providerId="LiveId" clId="{998A64B4-45B6-42A0-9120-7539F7E85774}" dt="2021-09-02T18:37:21.524" v="368" actId="478"/>
          <ac:spMkLst>
            <pc:docMk/>
            <pc:sldMk cId="0" sldId="256"/>
            <ac:spMk id="3" creationId="{00000000-0000-0000-0000-000000000000}"/>
          </ac:spMkLst>
        </pc:spChg>
        <pc:spChg chg="add del mod">
          <ac:chgData name="Mike Nelson" userId="6bcdc125d2983377" providerId="LiveId" clId="{998A64B4-45B6-42A0-9120-7539F7E85774}" dt="2021-09-02T18:37:24.112" v="369" actId="478"/>
          <ac:spMkLst>
            <pc:docMk/>
            <pc:sldMk cId="0" sldId="256"/>
            <ac:spMk id="7" creationId="{1DA273F1-F8DF-4CF4-9916-B8FB02B462DD}"/>
          </ac:spMkLst>
        </pc:spChg>
      </pc:sldChg>
      <pc:sldChg chg="del">
        <pc:chgData name="Mike Nelson" userId="6bcdc125d2983377" providerId="LiveId" clId="{998A64B4-45B6-42A0-9120-7539F7E85774}" dt="2021-09-01T15:47:45.726" v="0" actId="47"/>
        <pc:sldMkLst>
          <pc:docMk/>
          <pc:sldMk cId="0" sldId="257"/>
        </pc:sldMkLst>
      </pc:sldChg>
      <pc:sldChg chg="addSp delSp modSp add del mod ord setBg modAnim">
        <pc:chgData name="Mike Nelson" userId="6bcdc125d2983377" providerId="LiveId" clId="{998A64B4-45B6-42A0-9120-7539F7E85774}" dt="2021-09-02T18:55:13.412" v="536"/>
        <pc:sldMkLst>
          <pc:docMk/>
          <pc:sldMk cId="0" sldId="258"/>
        </pc:sldMkLst>
        <pc:spChg chg="add mod">
          <ac:chgData name="Mike Nelson" userId="6bcdc125d2983377" providerId="LiveId" clId="{998A64B4-45B6-42A0-9120-7539F7E85774}" dt="2021-09-02T18:49:19.748" v="467" actId="1076"/>
          <ac:spMkLst>
            <pc:docMk/>
            <pc:sldMk cId="0" sldId="258"/>
            <ac:spMk id="2" creationId="{1F0AC561-F482-4E29-BEF2-08C14A397125}"/>
          </ac:spMkLst>
        </pc:spChg>
        <pc:spChg chg="mod">
          <ac:chgData name="Mike Nelson" userId="6bcdc125d2983377" providerId="LiveId" clId="{998A64B4-45B6-42A0-9120-7539F7E85774}" dt="2021-09-02T18:55:13.412" v="536"/>
          <ac:spMkLst>
            <pc:docMk/>
            <pc:sldMk cId="0" sldId="258"/>
            <ac:spMk id="4" creationId="{00000000-0000-0000-0000-000000000000}"/>
          </ac:spMkLst>
        </pc:spChg>
        <pc:spChg chg="del mod">
          <ac:chgData name="Mike Nelson" userId="6bcdc125d2983377" providerId="LiveId" clId="{998A64B4-45B6-42A0-9120-7539F7E85774}" dt="2021-09-02T18:42:21.531" v="375" actId="478"/>
          <ac:spMkLst>
            <pc:docMk/>
            <pc:sldMk cId="0" sldId="258"/>
            <ac:spMk id="5" creationId="{00000000-0000-0000-0000-000000000000}"/>
          </ac:spMkLst>
        </pc:spChg>
        <pc:spChg chg="mod">
          <ac:chgData name="Mike Nelson" userId="6bcdc125d2983377" providerId="LiveId" clId="{998A64B4-45B6-42A0-9120-7539F7E85774}" dt="2021-09-02T18:41:45.681" v="370"/>
          <ac:spMkLst>
            <pc:docMk/>
            <pc:sldMk cId="0" sldId="258"/>
            <ac:spMk id="7" creationId="{CF3D9046-FC89-400B-B865-32B6E1FF129C}"/>
          </ac:spMkLst>
        </pc:spChg>
        <pc:spChg chg="mod">
          <ac:chgData name="Mike Nelson" userId="6bcdc125d2983377" providerId="LiveId" clId="{998A64B4-45B6-42A0-9120-7539F7E85774}" dt="2021-09-02T18:41:45.681" v="370"/>
          <ac:spMkLst>
            <pc:docMk/>
            <pc:sldMk cId="0" sldId="258"/>
            <ac:spMk id="8" creationId="{A30DB9DF-C414-4B3B-AE1A-DE88958A9AE8}"/>
          </ac:spMkLst>
        </pc:spChg>
        <pc:spChg chg="mod">
          <ac:chgData name="Mike Nelson" userId="6bcdc125d2983377" providerId="LiveId" clId="{998A64B4-45B6-42A0-9120-7539F7E85774}" dt="2021-09-02T18:42:51.291" v="377"/>
          <ac:spMkLst>
            <pc:docMk/>
            <pc:sldMk cId="0" sldId="258"/>
            <ac:spMk id="10" creationId="{7715C3B7-A2E1-469D-8682-E9F6113343B9}"/>
          </ac:spMkLst>
        </pc:spChg>
        <pc:spChg chg="mod">
          <ac:chgData name="Mike Nelson" userId="6bcdc125d2983377" providerId="LiveId" clId="{998A64B4-45B6-42A0-9120-7539F7E85774}" dt="2021-09-02T18:42:51.291" v="377"/>
          <ac:spMkLst>
            <pc:docMk/>
            <pc:sldMk cId="0" sldId="258"/>
            <ac:spMk id="11" creationId="{E5411709-D82C-4493-A2F1-E7AA8572A51F}"/>
          </ac:spMkLst>
        </pc:spChg>
        <pc:grpChg chg="add del mod">
          <ac:chgData name="Mike Nelson" userId="6bcdc125d2983377" providerId="LiveId" clId="{998A64B4-45B6-42A0-9120-7539F7E85774}" dt="2021-09-02T18:42:46.987" v="376" actId="478"/>
          <ac:grpSpMkLst>
            <pc:docMk/>
            <pc:sldMk cId="0" sldId="258"/>
            <ac:grpSpMk id="6" creationId="{54866079-E529-40B5-BFF1-E107A6E5D3C3}"/>
          </ac:grpSpMkLst>
        </pc:grpChg>
        <pc:grpChg chg="add mod">
          <ac:chgData name="Mike Nelson" userId="6bcdc125d2983377" providerId="LiveId" clId="{998A64B4-45B6-42A0-9120-7539F7E85774}" dt="2021-09-02T18:49:10.067" v="466" actId="1036"/>
          <ac:grpSpMkLst>
            <pc:docMk/>
            <pc:sldMk cId="0" sldId="258"/>
            <ac:grpSpMk id="9" creationId="{998A34BA-9385-495B-8CB3-C20949CD6819}"/>
          </ac:grpSpMkLst>
        </pc:grpChg>
      </pc:sldChg>
      <pc:sldChg chg="del">
        <pc:chgData name="Mike Nelson" userId="6bcdc125d2983377" providerId="LiveId" clId="{998A64B4-45B6-42A0-9120-7539F7E85774}" dt="2021-09-02T18:28:02.999" v="360" actId="2696"/>
        <pc:sldMkLst>
          <pc:docMk/>
          <pc:sldMk cId="0" sldId="259"/>
        </pc:sldMkLst>
      </pc:sldChg>
      <pc:sldChg chg="del">
        <pc:chgData name="Mike Nelson" userId="6bcdc125d2983377" providerId="LiveId" clId="{998A64B4-45B6-42A0-9120-7539F7E85774}" dt="2021-09-01T16:43:18.871" v="332" actId="47"/>
        <pc:sldMkLst>
          <pc:docMk/>
          <pc:sldMk cId="0" sldId="260"/>
        </pc:sldMkLst>
      </pc:sldChg>
      <pc:sldChg chg="del">
        <pc:chgData name="Mike Nelson" userId="6bcdc125d2983377" providerId="LiveId" clId="{998A64B4-45B6-42A0-9120-7539F7E85774}" dt="2021-09-01T16:43:19.994" v="333" actId="47"/>
        <pc:sldMkLst>
          <pc:docMk/>
          <pc:sldMk cId="0" sldId="261"/>
        </pc:sldMkLst>
      </pc:sldChg>
      <pc:sldChg chg="del">
        <pc:chgData name="Mike Nelson" userId="6bcdc125d2983377" providerId="LiveId" clId="{998A64B4-45B6-42A0-9120-7539F7E85774}" dt="2021-09-02T18:28:00.207" v="359" actId="2696"/>
        <pc:sldMkLst>
          <pc:docMk/>
          <pc:sldMk cId="0" sldId="262"/>
        </pc:sldMkLst>
      </pc:sldChg>
      <pc:sldChg chg="del">
        <pc:chgData name="Mike Nelson" userId="6bcdc125d2983377" providerId="LiveId" clId="{998A64B4-45B6-42A0-9120-7539F7E85774}" dt="2021-09-02T18:27:56.684" v="358" actId="2696"/>
        <pc:sldMkLst>
          <pc:docMk/>
          <pc:sldMk cId="0" sldId="263"/>
        </pc:sldMkLst>
      </pc:sldChg>
      <pc:sldChg chg="del">
        <pc:chgData name="Mike Nelson" userId="6bcdc125d2983377" providerId="LiveId" clId="{998A64B4-45B6-42A0-9120-7539F7E85774}" dt="2021-09-01T16:43:22.876" v="334" actId="47"/>
        <pc:sldMkLst>
          <pc:docMk/>
          <pc:sldMk cId="0" sldId="265"/>
        </pc:sldMkLst>
      </pc:sldChg>
      <pc:sldChg chg="modSp add del mod ord">
        <pc:chgData name="Mike Nelson" userId="6bcdc125d2983377" providerId="LiveId" clId="{998A64B4-45B6-42A0-9120-7539F7E85774}" dt="2021-09-02T18:28:05.809" v="362"/>
        <pc:sldMkLst>
          <pc:docMk/>
          <pc:sldMk cId="0" sldId="266"/>
        </pc:sldMkLst>
        <pc:spChg chg="mod">
          <ac:chgData name="Mike Nelson" userId="6bcdc125d2983377" providerId="LiveId" clId="{998A64B4-45B6-42A0-9120-7539F7E85774}" dt="2021-09-02T18:27:45.117" v="357" actId="5793"/>
          <ac:spMkLst>
            <pc:docMk/>
            <pc:sldMk cId="0" sldId="266"/>
            <ac:spMk id="4" creationId="{00000000-0000-0000-0000-000000000000}"/>
          </ac:spMkLst>
        </pc:spChg>
      </pc:sldChg>
      <pc:sldChg chg="ord">
        <pc:chgData name="Mike Nelson" userId="6bcdc125d2983377" providerId="LiveId" clId="{998A64B4-45B6-42A0-9120-7539F7E85774}" dt="2021-09-02T18:28:11.148" v="366"/>
        <pc:sldMkLst>
          <pc:docMk/>
          <pc:sldMk cId="3172537621" sldId="268"/>
        </pc:sldMkLst>
      </pc:sldChg>
      <pc:sldChg chg="addSp delSp modSp mod ord setBg">
        <pc:chgData name="Mike Nelson" userId="6bcdc125d2983377" providerId="LiveId" clId="{998A64B4-45B6-42A0-9120-7539F7E85774}" dt="2021-09-01T16:26:35.942" v="294"/>
        <pc:sldMkLst>
          <pc:docMk/>
          <pc:sldMk cId="2973026239" sldId="370"/>
        </pc:sldMkLst>
        <pc:spChg chg="mod">
          <ac:chgData name="Mike Nelson" userId="6bcdc125d2983377" providerId="LiveId" clId="{998A64B4-45B6-42A0-9120-7539F7E85774}" dt="2021-09-01T16:26:24.853" v="291" actId="207"/>
          <ac:spMkLst>
            <pc:docMk/>
            <pc:sldMk cId="2973026239" sldId="370"/>
            <ac:spMk id="2" creationId="{8F0A949F-AAAF-B347-84FE-70A3BD64692F}"/>
          </ac:spMkLst>
        </pc:spChg>
        <pc:spChg chg="del mod">
          <ac:chgData name="Mike Nelson" userId="6bcdc125d2983377" providerId="LiveId" clId="{998A64B4-45B6-42A0-9120-7539F7E85774}" dt="2021-09-01T15:56:15.326" v="119" actId="478"/>
          <ac:spMkLst>
            <pc:docMk/>
            <pc:sldMk cId="2973026239" sldId="370"/>
            <ac:spMk id="3" creationId="{8D2907E5-A0D1-B24C-A008-85D4B0999673}"/>
          </ac:spMkLst>
        </pc:spChg>
        <pc:spChg chg="mod">
          <ac:chgData name="Mike Nelson" userId="6bcdc125d2983377" providerId="LiveId" clId="{998A64B4-45B6-42A0-9120-7539F7E85774}" dt="2021-09-01T16:26:28.555" v="292" actId="207"/>
          <ac:spMkLst>
            <pc:docMk/>
            <pc:sldMk cId="2973026239" sldId="370"/>
            <ac:spMk id="4" creationId="{2376A87F-F96E-904A-B412-89AEE45CAE52}"/>
          </ac:spMkLst>
        </pc:spChg>
        <pc:spChg chg="mod">
          <ac:chgData name="Mike Nelson" userId="6bcdc125d2983377" providerId="LiveId" clId="{998A64B4-45B6-42A0-9120-7539F7E85774}" dt="2021-09-01T16:26:31.806" v="293" actId="207"/>
          <ac:spMkLst>
            <pc:docMk/>
            <pc:sldMk cId="2973026239" sldId="370"/>
            <ac:spMk id="7" creationId="{28D52841-43DC-0E40-AC34-B64BFEC0EA26}"/>
          </ac:spMkLst>
        </pc:spChg>
        <pc:spChg chg="del">
          <ac:chgData name="Mike Nelson" userId="6bcdc125d2983377" providerId="LiveId" clId="{998A64B4-45B6-42A0-9120-7539F7E85774}" dt="2021-09-01T15:57:31.858" v="134" actId="478"/>
          <ac:spMkLst>
            <pc:docMk/>
            <pc:sldMk cId="2973026239" sldId="370"/>
            <ac:spMk id="8" creationId="{6A136043-E0DB-A747-88F7-13A3F134F062}"/>
          </ac:spMkLst>
        </pc:spChg>
        <pc:spChg chg="add del mod">
          <ac:chgData name="Mike Nelson" userId="6bcdc125d2983377" providerId="LiveId" clId="{998A64B4-45B6-42A0-9120-7539F7E85774}" dt="2021-09-01T15:56:17.391" v="120" actId="478"/>
          <ac:spMkLst>
            <pc:docMk/>
            <pc:sldMk cId="2973026239" sldId="370"/>
            <ac:spMk id="9" creationId="{B1360B39-F339-43CB-8A61-ED941B93E9B6}"/>
          </ac:spMkLst>
        </pc:spChg>
        <pc:spChg chg="add mod ord">
          <ac:chgData name="Mike Nelson" userId="6bcdc125d2983377" providerId="LiveId" clId="{998A64B4-45B6-42A0-9120-7539F7E85774}" dt="2021-09-01T15:57:08.961" v="132" actId="1582"/>
          <ac:spMkLst>
            <pc:docMk/>
            <pc:sldMk cId="2973026239" sldId="370"/>
            <ac:spMk id="10" creationId="{8515A0DF-1636-450E-B167-22E2692D0813}"/>
          </ac:spMkLst>
        </pc:spChg>
      </pc:sldChg>
      <pc:sldChg chg="ord">
        <pc:chgData name="Mike Nelson" userId="6bcdc125d2983377" providerId="LiveId" clId="{998A64B4-45B6-42A0-9120-7539F7E85774}" dt="2021-09-02T18:52:37.576" v="489"/>
        <pc:sldMkLst>
          <pc:docMk/>
          <pc:sldMk cId="3877344113" sldId="395"/>
        </pc:sldMkLst>
      </pc:sldChg>
      <pc:sldChg chg="delSp modSp mod ord">
        <pc:chgData name="Mike Nelson" userId="6bcdc125d2983377" providerId="LiveId" clId="{998A64B4-45B6-42A0-9120-7539F7E85774}" dt="2021-09-02T21:22:45.521" v="711" actId="20577"/>
        <pc:sldMkLst>
          <pc:docMk/>
          <pc:sldMk cId="2210967218" sldId="433"/>
        </pc:sldMkLst>
        <pc:spChg chg="mod">
          <ac:chgData name="Mike Nelson" userId="6bcdc125d2983377" providerId="LiveId" clId="{998A64B4-45B6-42A0-9120-7539F7E85774}" dt="2021-09-02T21:22:45.521" v="711" actId="20577"/>
          <ac:spMkLst>
            <pc:docMk/>
            <pc:sldMk cId="2210967218" sldId="433"/>
            <ac:spMk id="6" creationId="{72A30819-A19D-4A98-A03B-26ED6C25BAAD}"/>
          </ac:spMkLst>
        </pc:spChg>
        <pc:picChg chg="del">
          <ac:chgData name="Mike Nelson" userId="6bcdc125d2983377" providerId="LiveId" clId="{998A64B4-45B6-42A0-9120-7539F7E85774}" dt="2021-09-02T21:21:29.235" v="622" actId="478"/>
          <ac:picMkLst>
            <pc:docMk/>
            <pc:sldMk cId="2210967218" sldId="433"/>
            <ac:picMk id="9" creationId="{54228D3A-7138-4611-88FA-792FE99C5331}"/>
          </ac:picMkLst>
        </pc:picChg>
      </pc:sldChg>
      <pc:sldChg chg="modSp mod ord modAnim modShow">
        <pc:chgData name="Mike Nelson" userId="6bcdc125d2983377" providerId="LiveId" clId="{998A64B4-45B6-42A0-9120-7539F7E85774}" dt="2021-09-02T20:56:01.627" v="609" actId="729"/>
        <pc:sldMkLst>
          <pc:docMk/>
          <pc:sldMk cId="2738489754" sldId="4147"/>
        </pc:sldMkLst>
        <pc:spChg chg="mod">
          <ac:chgData name="Mike Nelson" userId="6bcdc125d2983377" providerId="LiveId" clId="{998A64B4-45B6-42A0-9120-7539F7E85774}" dt="2021-09-02T18:50:16.467" v="473" actId="20577"/>
          <ac:spMkLst>
            <pc:docMk/>
            <pc:sldMk cId="2738489754" sldId="4147"/>
            <ac:spMk id="11" creationId="{82336B3C-0982-49C2-85B3-D4D69E435900}"/>
          </ac:spMkLst>
        </pc:spChg>
      </pc:sldChg>
      <pc:sldChg chg="modSp mod">
        <pc:chgData name="Mike Nelson" userId="6bcdc125d2983377" providerId="LiveId" clId="{998A64B4-45B6-42A0-9120-7539F7E85774}" dt="2021-09-02T18:55:37.235" v="550" actId="20577"/>
        <pc:sldMkLst>
          <pc:docMk/>
          <pc:sldMk cId="651118165" sldId="4162"/>
        </pc:sldMkLst>
        <pc:spChg chg="mod">
          <ac:chgData name="Mike Nelson" userId="6bcdc125d2983377" providerId="LiveId" clId="{998A64B4-45B6-42A0-9120-7539F7E85774}" dt="2021-09-02T18:55:37.235" v="550" actId="20577"/>
          <ac:spMkLst>
            <pc:docMk/>
            <pc:sldMk cId="651118165" sldId="4162"/>
            <ac:spMk id="11" creationId="{E0FE3F22-940D-4172-8735-D5C6852E20A6}"/>
          </ac:spMkLst>
        </pc:spChg>
      </pc:sldChg>
      <pc:sldChg chg="modSp mod modAnim">
        <pc:chgData name="Mike Nelson" userId="6bcdc125d2983377" providerId="LiveId" clId="{998A64B4-45B6-42A0-9120-7539F7E85774}" dt="2021-09-02T20:18:30.203" v="608"/>
        <pc:sldMkLst>
          <pc:docMk/>
          <pc:sldMk cId="1548085055" sldId="4163"/>
        </pc:sldMkLst>
        <pc:spChg chg="mod">
          <ac:chgData name="Mike Nelson" userId="6bcdc125d2983377" providerId="LiveId" clId="{998A64B4-45B6-42A0-9120-7539F7E85774}" dt="2021-09-02T19:59:05.669" v="555" actId="2711"/>
          <ac:spMkLst>
            <pc:docMk/>
            <pc:sldMk cId="1548085055" sldId="4163"/>
            <ac:spMk id="2" creationId="{00000000-0000-0000-0000-000000000000}"/>
          </ac:spMkLst>
        </pc:spChg>
        <pc:spChg chg="mod">
          <ac:chgData name="Mike Nelson" userId="6bcdc125d2983377" providerId="LiveId" clId="{998A64B4-45B6-42A0-9120-7539F7E85774}" dt="2021-09-02T20:18:09.212" v="606" actId="1076"/>
          <ac:spMkLst>
            <pc:docMk/>
            <pc:sldMk cId="1548085055" sldId="4163"/>
            <ac:spMk id="3" creationId="{00000000-0000-0000-0000-000000000000}"/>
          </ac:spMkLst>
        </pc:spChg>
        <pc:grpChg chg="mod">
          <ac:chgData name="Mike Nelson" userId="6bcdc125d2983377" providerId="LiveId" clId="{998A64B4-45B6-42A0-9120-7539F7E85774}" dt="2021-09-02T20:18:11.612" v="607" actId="1076"/>
          <ac:grpSpMkLst>
            <pc:docMk/>
            <pc:sldMk cId="1548085055" sldId="4163"/>
            <ac:grpSpMk id="4" creationId="{00000000-0000-0000-0000-000000000000}"/>
          </ac:grpSpMkLst>
        </pc:grpChg>
      </pc:sldChg>
      <pc:sldChg chg="addSp delSp modSp new mod setBg modClrScheme chgLayout">
        <pc:chgData name="Mike Nelson" userId="6bcdc125d2983377" providerId="LiveId" clId="{998A64B4-45B6-42A0-9120-7539F7E85774}" dt="2021-09-02T19:58:20.442" v="551" actId="21"/>
        <pc:sldMkLst>
          <pc:docMk/>
          <pc:sldMk cId="3346598812" sldId="4165"/>
        </pc:sldMkLst>
        <pc:spChg chg="add mod">
          <ac:chgData name="Mike Nelson" userId="6bcdc125d2983377" providerId="LiveId" clId="{998A64B4-45B6-42A0-9120-7539F7E85774}" dt="2021-09-01T16:25:47.281" v="286" actId="1076"/>
          <ac:spMkLst>
            <pc:docMk/>
            <pc:sldMk cId="3346598812" sldId="4165"/>
            <ac:spMk id="4" creationId="{F0A694CD-F5A3-4F02-9AC0-DF51D8D2388C}"/>
          </ac:spMkLst>
        </pc:spChg>
        <pc:spChg chg="add mod">
          <ac:chgData name="Mike Nelson" userId="6bcdc125d2983377" providerId="LiveId" clId="{998A64B4-45B6-42A0-9120-7539F7E85774}" dt="2021-09-01T16:25:38.775" v="284" actId="207"/>
          <ac:spMkLst>
            <pc:docMk/>
            <pc:sldMk cId="3346598812" sldId="4165"/>
            <ac:spMk id="5" creationId="{A3AE7CC6-D5D3-4A2F-ACC7-DF68B6E191DD}"/>
          </ac:spMkLst>
        </pc:spChg>
        <pc:picChg chg="add del mod">
          <ac:chgData name="Mike Nelson" userId="6bcdc125d2983377" providerId="LiveId" clId="{998A64B4-45B6-42A0-9120-7539F7E85774}" dt="2021-09-02T19:58:20.442" v="551" actId="21"/>
          <ac:picMkLst>
            <pc:docMk/>
            <pc:sldMk cId="3346598812" sldId="4165"/>
            <ac:picMk id="3" creationId="{5762CEBA-9C4F-45AF-80E0-CFA1DEBAF0D1}"/>
          </ac:picMkLst>
        </pc:picChg>
      </pc:sldChg>
      <pc:sldChg chg="addSp modSp new mod setBg modClrScheme chgLayout">
        <pc:chgData name="Mike Nelson" userId="6bcdc125d2983377" providerId="LiveId" clId="{998A64B4-45B6-42A0-9120-7539F7E85774}" dt="2021-09-01T16:26:05.466" v="288"/>
        <pc:sldMkLst>
          <pc:docMk/>
          <pc:sldMk cId="2795596538" sldId="4166"/>
        </pc:sldMkLst>
        <pc:spChg chg="add mod">
          <ac:chgData name="Mike Nelson" userId="6bcdc125d2983377" providerId="LiveId" clId="{998A64B4-45B6-42A0-9120-7539F7E85774}" dt="2021-09-01T16:26:00.956" v="287" actId="207"/>
          <ac:spMkLst>
            <pc:docMk/>
            <pc:sldMk cId="2795596538" sldId="4166"/>
            <ac:spMk id="4" creationId="{FB5F30B0-486E-42D6-AE9C-A4CA59230D54}"/>
          </ac:spMkLst>
        </pc:spChg>
        <pc:picChg chg="add mod">
          <ac:chgData name="Mike Nelson" userId="6bcdc125d2983377" providerId="LiveId" clId="{998A64B4-45B6-42A0-9120-7539F7E85774}" dt="2021-09-01T16:00:45.827" v="143" actId="26606"/>
          <ac:picMkLst>
            <pc:docMk/>
            <pc:sldMk cId="2795596538" sldId="4166"/>
            <ac:picMk id="3" creationId="{1AE197B7-2B26-4B68-8515-208356FF40E8}"/>
          </ac:picMkLst>
        </pc:picChg>
      </pc:sldChg>
      <pc:sldChg chg="addSp delSp modSp new mod">
        <pc:chgData name="Mike Nelson" userId="6bcdc125d2983377" providerId="LiveId" clId="{998A64B4-45B6-42A0-9120-7539F7E85774}" dt="2021-09-01T16:43:01.381" v="331" actId="1076"/>
        <pc:sldMkLst>
          <pc:docMk/>
          <pc:sldMk cId="3375229331" sldId="4167"/>
        </pc:sldMkLst>
        <pc:spChg chg="add del mod">
          <ac:chgData name="Mike Nelson" userId="6bcdc125d2983377" providerId="LiveId" clId="{998A64B4-45B6-42A0-9120-7539F7E85774}" dt="2021-09-01T16:20:27.497" v="194" actId="478"/>
          <ac:spMkLst>
            <pc:docMk/>
            <pc:sldMk cId="3375229331" sldId="4167"/>
            <ac:spMk id="8" creationId="{4A7B022D-9988-469F-B0C3-C21FCC9C5066}"/>
          </ac:spMkLst>
        </pc:spChg>
        <pc:spChg chg="add mod">
          <ac:chgData name="Mike Nelson" userId="6bcdc125d2983377" providerId="LiveId" clId="{998A64B4-45B6-42A0-9120-7539F7E85774}" dt="2021-09-01T16:24:59.570" v="282" actId="20577"/>
          <ac:spMkLst>
            <pc:docMk/>
            <pc:sldMk cId="3375229331" sldId="4167"/>
            <ac:spMk id="9" creationId="{37FE3564-F138-4311-ABBF-1CE3050AE62C}"/>
          </ac:spMkLst>
        </pc:spChg>
        <pc:spChg chg="add del mod">
          <ac:chgData name="Mike Nelson" userId="6bcdc125d2983377" providerId="LiveId" clId="{998A64B4-45B6-42A0-9120-7539F7E85774}" dt="2021-09-01T16:42:48.867" v="330" actId="478"/>
          <ac:spMkLst>
            <pc:docMk/>
            <pc:sldMk cId="3375229331" sldId="4167"/>
            <ac:spMk id="10" creationId="{6665EEFB-688B-42C6-A24A-B1171EBA6371}"/>
          </ac:spMkLst>
        </pc:spChg>
        <pc:picChg chg="add mod ord">
          <ac:chgData name="Mike Nelson" userId="6bcdc125d2983377" providerId="LiveId" clId="{998A64B4-45B6-42A0-9120-7539F7E85774}" dt="2021-09-01T16:43:01.381" v="331" actId="1076"/>
          <ac:picMkLst>
            <pc:docMk/>
            <pc:sldMk cId="3375229331" sldId="4167"/>
            <ac:picMk id="3" creationId="{CFC837C8-E89B-4C29-9E68-AD315B73E58D}"/>
          </ac:picMkLst>
        </pc:picChg>
        <pc:picChg chg="add del mod">
          <ac:chgData name="Mike Nelson" userId="6bcdc125d2983377" providerId="LiveId" clId="{998A64B4-45B6-42A0-9120-7539F7E85774}" dt="2021-09-01T16:20:23.236" v="193" actId="478"/>
          <ac:picMkLst>
            <pc:docMk/>
            <pc:sldMk cId="3375229331" sldId="4167"/>
            <ac:picMk id="5" creationId="{D0988CD7-8077-49A5-8222-8329B1FB71EE}"/>
          </ac:picMkLst>
        </pc:picChg>
        <pc:picChg chg="add mod">
          <ac:chgData name="Mike Nelson" userId="6bcdc125d2983377" providerId="LiveId" clId="{998A64B4-45B6-42A0-9120-7539F7E85774}" dt="2021-09-01T16:24:36.025" v="262" actId="1076"/>
          <ac:picMkLst>
            <pc:docMk/>
            <pc:sldMk cId="3375229331" sldId="4167"/>
            <ac:picMk id="7" creationId="{9E3CE61B-A660-4966-82CF-DEC54EA8A259}"/>
          </ac:picMkLst>
        </pc:picChg>
      </pc:sldChg>
      <pc:sldChg chg="addSp delSp modSp add mod ord">
        <pc:chgData name="Mike Nelson" userId="6bcdc125d2983377" providerId="LiveId" clId="{998A64B4-45B6-42A0-9120-7539F7E85774}" dt="2021-09-02T18:55:26.368" v="538"/>
        <pc:sldMkLst>
          <pc:docMk/>
          <pc:sldMk cId="2409113101" sldId="4168"/>
        </pc:sldMkLst>
        <pc:spChg chg="mod">
          <ac:chgData name="Mike Nelson" userId="6bcdc125d2983377" providerId="LiveId" clId="{998A64B4-45B6-42A0-9120-7539F7E85774}" dt="2021-09-02T18:53:40.253" v="530" actId="5793"/>
          <ac:spMkLst>
            <pc:docMk/>
            <pc:sldMk cId="2409113101" sldId="4168"/>
            <ac:spMk id="2" creationId="{1F0AC561-F482-4E29-BEF2-08C14A397125}"/>
          </ac:spMkLst>
        </pc:spChg>
        <pc:spChg chg="mod">
          <ac:chgData name="Mike Nelson" userId="6bcdc125d2983377" providerId="LiveId" clId="{998A64B4-45B6-42A0-9120-7539F7E85774}" dt="2021-09-02T18:55:06.728" v="535"/>
          <ac:spMkLst>
            <pc:docMk/>
            <pc:sldMk cId="2409113101" sldId="4168"/>
            <ac:spMk id="4" creationId="{00000000-0000-0000-0000-000000000000}"/>
          </ac:spMkLst>
        </pc:spChg>
        <pc:grpChg chg="del">
          <ac:chgData name="Mike Nelson" userId="6bcdc125d2983377" providerId="LiveId" clId="{998A64B4-45B6-42A0-9120-7539F7E85774}" dt="2021-09-02T18:54:33.996" v="531" actId="478"/>
          <ac:grpSpMkLst>
            <pc:docMk/>
            <pc:sldMk cId="2409113101" sldId="4168"/>
            <ac:grpSpMk id="9" creationId="{998A34BA-9385-495B-8CB3-C20949CD6819}"/>
          </ac:grpSpMkLst>
        </pc:grpChg>
        <pc:picChg chg="add mod">
          <ac:chgData name="Mike Nelson" userId="6bcdc125d2983377" providerId="LiveId" clId="{998A64B4-45B6-42A0-9120-7539F7E85774}" dt="2021-09-02T18:54:46.665" v="534" actId="1076"/>
          <ac:picMkLst>
            <pc:docMk/>
            <pc:sldMk cId="2409113101" sldId="4168"/>
            <ac:picMk id="3" creationId="{FB969053-7851-42CF-8486-812A9036988C}"/>
          </ac:picMkLst>
        </pc:picChg>
      </pc:sldChg>
      <pc:sldChg chg="addSp delSp modSp new mod modClrScheme chgLayout">
        <pc:chgData name="Mike Nelson" userId="6bcdc125d2983377" providerId="LiveId" clId="{998A64B4-45B6-42A0-9120-7539F7E85774}" dt="2021-09-02T19:59:58.185" v="605" actId="20577"/>
        <pc:sldMkLst>
          <pc:docMk/>
          <pc:sldMk cId="1129304857" sldId="4169"/>
        </pc:sldMkLst>
        <pc:spChg chg="del">
          <ac:chgData name="Mike Nelson" userId="6bcdc125d2983377" providerId="LiveId" clId="{998A64B4-45B6-42A0-9120-7539F7E85774}" dt="2021-09-02T19:58:31.405" v="553" actId="700"/>
          <ac:spMkLst>
            <pc:docMk/>
            <pc:sldMk cId="1129304857" sldId="4169"/>
            <ac:spMk id="2" creationId="{9D1E160E-71C9-45C7-AE00-79BD9A450956}"/>
          </ac:spMkLst>
        </pc:spChg>
        <pc:spChg chg="del">
          <ac:chgData name="Mike Nelson" userId="6bcdc125d2983377" providerId="LiveId" clId="{998A64B4-45B6-42A0-9120-7539F7E85774}" dt="2021-09-02T19:58:31.405" v="553" actId="700"/>
          <ac:spMkLst>
            <pc:docMk/>
            <pc:sldMk cId="1129304857" sldId="4169"/>
            <ac:spMk id="3" creationId="{2A750989-5191-459E-822D-FC51780BA9F0}"/>
          </ac:spMkLst>
        </pc:spChg>
        <pc:spChg chg="add mod">
          <ac:chgData name="Mike Nelson" userId="6bcdc125d2983377" providerId="LiveId" clId="{998A64B4-45B6-42A0-9120-7539F7E85774}" dt="2021-09-02T19:59:58.185" v="605" actId="20577"/>
          <ac:spMkLst>
            <pc:docMk/>
            <pc:sldMk cId="1129304857" sldId="4169"/>
            <ac:spMk id="5" creationId="{F6C2595F-32C2-4C36-A6DE-164E5499BDED}"/>
          </ac:spMkLst>
        </pc:spChg>
        <pc:picChg chg="add mod">
          <ac:chgData name="Mike Nelson" userId="6bcdc125d2983377" providerId="LiveId" clId="{998A64B4-45B6-42A0-9120-7539F7E85774}" dt="2021-09-02T19:58:34.058" v="554"/>
          <ac:picMkLst>
            <pc:docMk/>
            <pc:sldMk cId="1129304857" sldId="4169"/>
            <ac:picMk id="4" creationId="{6C808933-9260-4991-9658-4B44A3156BA0}"/>
          </ac:picMkLst>
        </pc:picChg>
      </pc:sldChg>
      <pc:sldChg chg="add">
        <pc:chgData name="Mike Nelson" userId="6bcdc125d2983377" providerId="LiveId" clId="{998A64B4-45B6-42A0-9120-7539F7E85774}" dt="2021-09-02T21:21:18.384" v="610" actId="2890"/>
        <pc:sldMkLst>
          <pc:docMk/>
          <pc:sldMk cId="979695186" sldId="417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5FDB1-901F-41B4-931C-72A821AA9823}" type="datetimeFigureOut">
              <a:rPr lang="en-US" smtClean="0"/>
              <a:t>9/2/2021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E5846-345B-4AEE-81BD-345D1A48717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8450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383FE-65DE-43A9-9A81-115515F5471C}" type="datetimeFigureOut">
              <a:rPr lang="en-US" smtClean="0"/>
              <a:t>9/2/2021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B81E1-D1CF-456A-834B-29B6EF528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965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248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  <p:extLst>
      <p:ext uri="{BB962C8B-B14F-4D97-AF65-F5344CB8AC3E}">
        <p14:creationId xmlns:p14="http://schemas.microsoft.com/office/powerpoint/2010/main" val="1401228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AA732-83F6-4A36-9A8C-625940E0E7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46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4AA732-83F6-4A36-9A8C-625940E0E7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69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de6ed4855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de6ed4855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de6ed4855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7175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712" y="2549513"/>
            <a:ext cx="6377640" cy="1143008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IN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380712" y="548680"/>
            <a:ext cx="6377640" cy="1928825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9EA2E3-29B1-423B-AFD0-F6A8D55420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9383" y="5471810"/>
            <a:ext cx="3024336" cy="111600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0838EC5-30F9-4D40-B0E8-A96ED663E918}"/>
              </a:ext>
            </a:extLst>
          </p:cNvPr>
          <p:cNvSpPr/>
          <p:nvPr userDrawn="1"/>
        </p:nvSpPr>
        <p:spPr>
          <a:xfrm>
            <a:off x="10916567" y="3692522"/>
            <a:ext cx="1267496" cy="29048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32BE52-2604-45C0-85DD-55DC527E75CE}"/>
              </a:ext>
            </a:extLst>
          </p:cNvPr>
          <p:cNvSpPr/>
          <p:nvPr userDrawn="1"/>
        </p:nvSpPr>
        <p:spPr>
          <a:xfrm>
            <a:off x="11803351" y="6475269"/>
            <a:ext cx="380712" cy="382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D7BAD-8E3F-4872-926E-72CC10D019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159" y="116632"/>
            <a:ext cx="6659728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9929C1B-AC5B-4ED8-AC2A-9E7A6CCD7434}"/>
              </a:ext>
            </a:extLst>
          </p:cNvPr>
          <p:cNvSpPr/>
          <p:nvPr userDrawn="1"/>
        </p:nvSpPr>
        <p:spPr>
          <a:xfrm>
            <a:off x="6812111" y="6597352"/>
            <a:ext cx="4824536" cy="2606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509B1C-F930-4723-87D5-E619DDB64DB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">
  <p:cSld name="White 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"/>
          <p:cNvSpPr txBox="1">
            <a:spLocks noGrp="1"/>
          </p:cNvSpPr>
          <p:nvPr>
            <p:ph type="ftr" idx="11"/>
          </p:nvPr>
        </p:nvSpPr>
        <p:spPr>
          <a:xfrm>
            <a:off x="494977" y="6391291"/>
            <a:ext cx="6593600" cy="11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800"/>
              <a:buFont typeface="Arial"/>
              <a:buNone/>
              <a:defRPr sz="799">
                <a:solidFill>
                  <a:srgbClr val="A5A5A5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l">
              <a:spcBef>
                <a:spcPts val="225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2727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23429" y="1234679"/>
            <a:ext cx="10737206" cy="266700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buNone/>
              <a:defRPr sz="1799" b="1" i="0" cap="all" baseline="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71326" indent="0">
              <a:buNone/>
              <a:defRPr/>
            </a:lvl2pPr>
            <a:lvl3pPr marL="171326" indent="0">
              <a:buNone/>
              <a:defRPr/>
            </a:lvl3pPr>
            <a:lvl4pPr marL="342651" indent="0">
              <a:buNone/>
              <a:defRPr/>
            </a:lvl4pPr>
            <a:lvl5pPr marL="342651" indent="0">
              <a:buNone/>
              <a:defRPr/>
            </a:lvl5pPr>
          </a:lstStyle>
          <a:p>
            <a:pPr lvl="0"/>
            <a:r>
              <a:rPr lang="en-US" dirty="0"/>
              <a:t>SUBHEAD GOES HERE + LOOKS LIKE THIS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D10E66E-4870-7F47-A057-4264B0DE5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429" y="424543"/>
            <a:ext cx="10737206" cy="816847"/>
          </a:xfrm>
        </p:spPr>
        <p:txBody>
          <a:bodyPr anchor="b"/>
          <a:lstStyle>
            <a:lvl1pPr>
              <a:lnSpc>
                <a:spcPct val="75000"/>
              </a:lnSpc>
              <a:defRPr sz="3597" spc="30" baseline="0"/>
            </a:lvl1pPr>
          </a:lstStyle>
          <a:p>
            <a:r>
              <a:rPr lang="en-US" dirty="0"/>
              <a:t>PLACEHOLDER TITLE</a:t>
            </a:r>
          </a:p>
        </p:txBody>
      </p:sp>
    </p:spTree>
    <p:extLst>
      <p:ext uri="{BB962C8B-B14F-4D97-AF65-F5344CB8AC3E}">
        <p14:creationId xmlns:p14="http://schemas.microsoft.com/office/powerpoint/2010/main" val="3900780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AA810-4EEC-4D0F-B163-DFC9638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B6233-FC4F-4628-BA1D-2782F64945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1D367-A9C7-46F9-B78E-724D1BEC06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189368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Bleed Image">
  <p:cSld name="Full Bleed Image">
    <p:bg>
      <p:bgPr>
        <a:solidFill>
          <a:schemeClr val="dk2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"/>
          <p:cNvSpPr>
            <a:spLocks noGrp="1"/>
          </p:cNvSpPr>
          <p:nvPr>
            <p:ph type="pic" idx="2"/>
          </p:nvPr>
        </p:nvSpPr>
        <p:spPr>
          <a:xfrm>
            <a:off x="0" y="0"/>
            <a:ext cx="12184063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0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Char char="•"/>
              <a:defRPr sz="20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Helvetica Neue"/>
              <a:buChar char="•"/>
              <a:defRPr sz="17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6000"/>
              </a:lnSpc>
              <a:spcBef>
                <a:spcPts val="1799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Helvetica Neue"/>
              <a:buChar char="​"/>
              <a:defRPr sz="2798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​"/>
              <a:defRPr sz="20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​"/>
              <a:defRPr sz="15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5500"/>
              <a:buFont typeface="Helvetica Neue"/>
              <a:buChar char="​"/>
              <a:defRPr sz="5496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6800"/>
              <a:buFont typeface="Helvetica Neue"/>
              <a:buChar char="​"/>
              <a:defRPr sz="6795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3994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Image Right">
  <p:cSld name="Orange Image Righ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/>
          <p:nvPr/>
        </p:nvSpPr>
        <p:spPr>
          <a:xfrm>
            <a:off x="0" y="0"/>
            <a:ext cx="4655341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72000">
                <a:schemeClr val="accent1"/>
              </a:gs>
              <a:gs pos="100000">
                <a:srgbClr val="DA4400"/>
              </a:gs>
            </a:gsLst>
            <a:lin ang="8100000" scaled="0"/>
          </a:gradFill>
          <a:ln>
            <a:noFill/>
          </a:ln>
        </p:spPr>
        <p:txBody>
          <a:bodyPr spcFirstLastPara="1" wrap="square" lIns="91365" tIns="45670" rIns="91365" bIns="4567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 b="1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96" name="Google Shape;296;p23"/>
          <p:cNvSpPr>
            <a:spLocks noGrp="1"/>
          </p:cNvSpPr>
          <p:nvPr>
            <p:ph type="pic" idx="2"/>
          </p:nvPr>
        </p:nvSpPr>
        <p:spPr>
          <a:xfrm>
            <a:off x="4655341" y="0"/>
            <a:ext cx="752872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0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Char char="•"/>
              <a:defRPr sz="20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Helvetica Neue"/>
              <a:buChar char="•"/>
              <a:defRPr sz="17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6000"/>
              </a:lnSpc>
              <a:spcBef>
                <a:spcPts val="1799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Helvetica Neue"/>
              <a:buChar char="​"/>
              <a:defRPr sz="2798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​"/>
              <a:defRPr sz="20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​"/>
              <a:defRPr sz="15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5500"/>
              <a:buFont typeface="Helvetica Neue"/>
              <a:buChar char="​"/>
              <a:defRPr sz="5496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6800"/>
              <a:buFont typeface="Helvetica Neue"/>
              <a:buChar char="​"/>
              <a:defRPr sz="6795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297" name="Google Shape;297;p23"/>
          <p:cNvSpPr txBox="1">
            <a:spLocks noGrp="1"/>
          </p:cNvSpPr>
          <p:nvPr>
            <p:ph type="body" idx="1"/>
          </p:nvPr>
        </p:nvSpPr>
        <p:spPr>
          <a:xfrm>
            <a:off x="494978" y="4743451"/>
            <a:ext cx="3553685" cy="165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6880" lvl="0" indent="-228440" algn="l">
              <a:lnSpc>
                <a:spcPct val="96000"/>
              </a:lnSpc>
              <a:spcBef>
                <a:spcPts val="1199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3760" lvl="1" indent="-22844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2pPr>
            <a:lvl3pPr marL="1370640" lvl="2" indent="-22844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marL="1827520" lvl="3" indent="-22844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4400" lvl="4" indent="-228440" algn="l">
              <a:lnSpc>
                <a:spcPct val="96000"/>
              </a:lnSpc>
              <a:spcBef>
                <a:spcPts val="1799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2741280" lvl="5" indent="-22844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6pPr>
            <a:lvl7pPr marL="3198160" lvl="6" indent="-329969" algn="l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lt1"/>
              </a:buClr>
              <a:buSzPts val="1600"/>
              <a:buChar char="​"/>
              <a:defRPr>
                <a:solidFill>
                  <a:schemeClr val="lt1"/>
                </a:solidFill>
              </a:defRPr>
            </a:lvl7pPr>
            <a:lvl8pPr marL="3655040" lvl="7" indent="-577446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5500"/>
              <a:buChar char="​"/>
              <a:defRPr>
                <a:solidFill>
                  <a:schemeClr val="lt1"/>
                </a:solidFill>
              </a:defRPr>
            </a:lvl8pPr>
            <a:lvl9pPr marL="4111920" lvl="8" indent="-659938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6800"/>
              <a:buChar char="​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23"/>
          <p:cNvSpPr txBox="1">
            <a:spLocks noGrp="1"/>
          </p:cNvSpPr>
          <p:nvPr>
            <p:ph type="title"/>
          </p:nvPr>
        </p:nvSpPr>
        <p:spPr>
          <a:xfrm>
            <a:off x="494978" y="2797095"/>
            <a:ext cx="3571893" cy="178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nter-Regular"/>
              <a:buNone/>
              <a:defRPr sz="4397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3"/>
          <p:cNvSpPr/>
          <p:nvPr/>
        </p:nvSpPr>
        <p:spPr>
          <a:xfrm>
            <a:off x="4607834" y="0"/>
            <a:ext cx="4750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365" tIns="45670" rIns="91365" bIns="45670" anchor="ctr" anchorCtr="0">
            <a:noAutofit/>
          </a:bodyPr>
          <a:lstStyle/>
          <a:p>
            <a:pPr marL="0" marR="0" lvl="0" indent="0" algn="ct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Google Shape;300;p23"/>
          <p:cNvSpPr txBox="1"/>
          <p:nvPr/>
        </p:nvSpPr>
        <p:spPr>
          <a:xfrm>
            <a:off x="494977" y="6505117"/>
            <a:ext cx="3771001" cy="158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1600"/>
              <a:buFont typeface="Arial"/>
              <a:buNone/>
            </a:pPr>
            <a:r>
              <a:rPr lang="en-US" sz="1599" baseline="-25000">
                <a:solidFill>
                  <a:srgbClr val="FFDBCB"/>
                </a:solidFill>
                <a:latin typeface="Space Mono"/>
                <a:ea typeface="Space Mono"/>
                <a:cs typeface="Space Mono"/>
                <a:sym typeface="Space Mono"/>
              </a:rPr>
              <a:t>©</a:t>
            </a:r>
            <a:r>
              <a:rPr lang="en-US" sz="400" baseline="-25000">
                <a:solidFill>
                  <a:srgbClr val="FFDBCB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799">
                <a:solidFill>
                  <a:srgbClr val="FFDBCB"/>
                </a:solidFill>
                <a:latin typeface="Space Mono"/>
                <a:ea typeface="Space Mono"/>
                <a:cs typeface="Space Mono"/>
                <a:sym typeface="Space Mono"/>
              </a:rPr>
              <a:t>PureStorage 2020  </a:t>
            </a: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70661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BD58B0DD-E1C2-46CA-B148-DCD26BD2E7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655" y="4234"/>
            <a:ext cx="10508754" cy="125892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PLACEHOLDER TITLE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37655" y="1234679"/>
            <a:ext cx="10508754" cy="266700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buNone/>
              <a:defRPr sz="1866" b="0" i="0" cap="all" baseline="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71344" indent="0">
              <a:buNone/>
              <a:defRPr/>
            </a:lvl2pPr>
            <a:lvl3pPr marL="171344" indent="0">
              <a:buNone/>
              <a:defRPr/>
            </a:lvl3pPr>
            <a:lvl4pPr marL="342686" indent="0">
              <a:buNone/>
              <a:defRPr/>
            </a:lvl4pPr>
            <a:lvl5pPr marL="342686" indent="0">
              <a:buNone/>
              <a:defRPr/>
            </a:lvl5pPr>
          </a:lstStyle>
          <a:p>
            <a:pPr lvl="0"/>
            <a:r>
              <a:rPr lang="en-US" dirty="0"/>
              <a:t>SUBHEAD GOES HERE + LOOKS LIKE THIS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1EF8FE3-90FC-4CE2-A861-BBB367FA50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7655" y="1894418"/>
            <a:ext cx="7653115" cy="39243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17">
            <a:extLst>
              <a:ext uri="{FF2B5EF4-FFF2-40B4-BE49-F238E27FC236}">
                <a16:creationId xmlns:a16="http://schemas.microsoft.com/office/drawing/2014/main" id="{4B4A2AD9-7695-C047-9EE1-929A272DFD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78248" y="6356351"/>
            <a:ext cx="3227567" cy="366183"/>
          </a:xfrm>
          <a:prstGeom prst="rect">
            <a:avLst/>
          </a:prstGeom>
        </p:spPr>
        <p:txBody>
          <a:bodyPr vert="horz" lIns="91440" tIns="0" rIns="91440" bIns="45720" rtlCol="0" anchor="ctr">
            <a:noAutofit/>
          </a:bodyPr>
          <a:lstStyle>
            <a:lvl1pPr algn="ctr">
              <a:defRPr sz="746">
                <a:solidFill>
                  <a:schemeClr val="tx1">
                    <a:tint val="75000"/>
                  </a:schemeClr>
                </a:solidFill>
                <a:latin typeface="Proxima Nova" panose="02000506030000020004" pitchFamily="50" charset="0"/>
              </a:defRPr>
            </a:lvl1pPr>
          </a:lstStyle>
          <a:p>
            <a:r>
              <a:rPr lang="en-US" dirty="0"/>
              <a:t>CONFIDENTIAL DOCUMENT, DO NOT SHARE OR DISTRIBUTE.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036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range Title">
  <p:cSld name="Orange Title">
    <p:bg>
      <p:bgPr>
        <a:gradFill>
          <a:gsLst>
            <a:gs pos="0">
              <a:schemeClr val="accent5"/>
            </a:gs>
            <a:gs pos="72000">
              <a:schemeClr val="accent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"/>
          <p:cNvSpPr txBox="1">
            <a:spLocks noGrp="1"/>
          </p:cNvSpPr>
          <p:nvPr>
            <p:ph type="body" idx="1"/>
          </p:nvPr>
        </p:nvSpPr>
        <p:spPr>
          <a:xfrm>
            <a:off x="494977" y="4195085"/>
            <a:ext cx="7050442" cy="96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6880" lvl="0" indent="-361697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​"/>
              <a:defRPr sz="2099" b="1">
                <a:solidFill>
                  <a:schemeClr val="lt1"/>
                </a:solidFill>
              </a:defRPr>
            </a:lvl1pPr>
            <a:lvl2pPr marL="913760" lvl="1" indent="-228440" algn="l">
              <a:lnSpc>
                <a:spcPct val="96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None/>
              <a:defRPr sz="1799">
                <a:solidFill>
                  <a:srgbClr val="FEB898"/>
                </a:solidFill>
              </a:defRPr>
            </a:lvl2pPr>
            <a:lvl3pPr marL="1370640" lvl="2" indent="-34266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​"/>
              <a:defRPr sz="1799">
                <a:solidFill>
                  <a:schemeClr val="lt1"/>
                </a:solidFill>
              </a:defRPr>
            </a:lvl3pPr>
            <a:lvl4pPr marL="1827520" lvl="3" indent="-34266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​"/>
              <a:defRPr sz="1799">
                <a:solidFill>
                  <a:schemeClr val="lt1"/>
                </a:solidFill>
              </a:defRPr>
            </a:lvl4pPr>
            <a:lvl5pPr marL="2284400" lvl="4" indent="-34266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800"/>
              <a:buChar char="​"/>
              <a:defRPr sz="1799">
                <a:solidFill>
                  <a:schemeClr val="lt1"/>
                </a:solidFill>
              </a:defRPr>
            </a:lvl5pPr>
            <a:lvl6pPr marL="2741280" lvl="5" indent="-34266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799">
                <a:solidFill>
                  <a:schemeClr val="lt1"/>
                </a:solidFill>
              </a:defRPr>
            </a:lvl6pPr>
            <a:lvl7pPr marL="3198160" lvl="6" indent="-34266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799">
                <a:solidFill>
                  <a:schemeClr val="lt1"/>
                </a:solidFill>
              </a:defRPr>
            </a:lvl7pPr>
            <a:lvl8pPr marL="3655040" lvl="7" indent="-34266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799">
                <a:solidFill>
                  <a:schemeClr val="lt1"/>
                </a:solidFill>
              </a:defRPr>
            </a:lvl8pPr>
            <a:lvl9pPr marL="4111920" lvl="8" indent="-34266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799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2"/>
          <p:cNvSpPr txBox="1">
            <a:spLocks noGrp="1"/>
          </p:cNvSpPr>
          <p:nvPr>
            <p:ph type="body" idx="2"/>
          </p:nvPr>
        </p:nvSpPr>
        <p:spPr>
          <a:xfrm>
            <a:off x="3350093" y="6227544"/>
            <a:ext cx="1902816" cy="22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6880" lvl="0" indent="-22844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 b="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3760" lvl="1" indent="-22844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>
                <a:solidFill>
                  <a:schemeClr val="lt1"/>
                </a:solidFill>
              </a:defRPr>
            </a:lvl2pPr>
            <a:lvl3pPr marL="1370640" lvl="2" indent="-22844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>
                <a:solidFill>
                  <a:schemeClr val="lt1"/>
                </a:solidFill>
              </a:defRPr>
            </a:lvl3pPr>
            <a:lvl4pPr marL="1827520" lvl="3" indent="-22844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>
                <a:solidFill>
                  <a:schemeClr val="lt1"/>
                </a:solidFill>
              </a:defRPr>
            </a:lvl4pPr>
            <a:lvl5pPr marL="2284400" lvl="4" indent="-22844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>
                <a:solidFill>
                  <a:schemeClr val="lt1"/>
                </a:solidFill>
              </a:defRPr>
            </a:lvl5pPr>
            <a:lvl6pPr marL="2741280" lvl="5" indent="-34266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6pPr>
            <a:lvl7pPr marL="3198160" lvl="6" indent="-342660" algn="l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5040" lvl="7" indent="-342660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1920" lvl="8" indent="-342660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33" name="Google Shape;33;p2"/>
          <p:cNvSpPr txBox="1">
            <a:spLocks noGrp="1"/>
          </p:cNvSpPr>
          <p:nvPr>
            <p:ph type="body" idx="3"/>
          </p:nvPr>
        </p:nvSpPr>
        <p:spPr>
          <a:xfrm>
            <a:off x="490699" y="6227544"/>
            <a:ext cx="1880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6880" lvl="0" indent="-22844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3760" lvl="1" indent="-22844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>
                <a:solidFill>
                  <a:schemeClr val="lt1"/>
                </a:solidFill>
              </a:defRPr>
            </a:lvl2pPr>
            <a:lvl3pPr marL="1370640" lvl="2" indent="-22844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>
                <a:solidFill>
                  <a:schemeClr val="lt1"/>
                </a:solidFill>
              </a:defRPr>
            </a:lvl3pPr>
            <a:lvl4pPr marL="1827520" lvl="3" indent="-22844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>
                <a:solidFill>
                  <a:schemeClr val="lt1"/>
                </a:solidFill>
              </a:defRPr>
            </a:lvl4pPr>
            <a:lvl5pPr marL="2284400" lvl="4" indent="-22844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>
                <a:solidFill>
                  <a:schemeClr val="lt1"/>
                </a:solidFill>
              </a:defRPr>
            </a:lvl5pPr>
            <a:lvl6pPr marL="2741280" lvl="5" indent="-34266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6pPr>
            <a:lvl7pPr marL="3198160" lvl="6" indent="-342660" algn="l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5040" lvl="7" indent="-342660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1920" lvl="8" indent="-342660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34" name="Google Shape;34;p2"/>
          <p:cNvSpPr txBox="1">
            <a:spLocks noGrp="1"/>
          </p:cNvSpPr>
          <p:nvPr>
            <p:ph type="title"/>
          </p:nvPr>
        </p:nvSpPr>
        <p:spPr>
          <a:xfrm>
            <a:off x="431357" y="2256891"/>
            <a:ext cx="7994773" cy="182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795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494973" y="452553"/>
            <a:ext cx="2261214" cy="397148"/>
            <a:chOff x="495295" y="452553"/>
            <a:chExt cx="2262687" cy="397148"/>
          </a:xfrm>
        </p:grpSpPr>
        <p:sp>
          <p:nvSpPr>
            <p:cNvPr id="36" name="Google Shape;36;p2"/>
            <p:cNvSpPr/>
            <p:nvPr/>
          </p:nvSpPr>
          <p:spPr>
            <a:xfrm>
              <a:off x="495295" y="452553"/>
              <a:ext cx="441055" cy="397148"/>
            </a:xfrm>
            <a:custGeom>
              <a:avLst/>
              <a:gdLst/>
              <a:ahLst/>
              <a:cxnLst/>
              <a:rect l="l" t="t" r="r" b="b"/>
              <a:pathLst>
                <a:path w="441055" h="397148" extrusionOk="0">
                  <a:moveTo>
                    <a:pt x="236007" y="397148"/>
                  </a:moveTo>
                  <a:lnTo>
                    <a:pt x="138508" y="397148"/>
                  </a:lnTo>
                  <a:cubicBezTo>
                    <a:pt x="118379" y="397148"/>
                    <a:pt x="99626" y="386322"/>
                    <a:pt x="89562" y="368912"/>
                  </a:cubicBezTo>
                  <a:lnTo>
                    <a:pt x="7531" y="226842"/>
                  </a:lnTo>
                  <a:cubicBezTo>
                    <a:pt x="-2509" y="209408"/>
                    <a:pt x="-2509" y="187756"/>
                    <a:pt x="7524" y="170346"/>
                  </a:cubicBezTo>
                  <a:lnTo>
                    <a:pt x="89569" y="28260"/>
                  </a:lnTo>
                  <a:cubicBezTo>
                    <a:pt x="99618" y="10826"/>
                    <a:pt x="118379" y="0"/>
                    <a:pt x="138508" y="0"/>
                  </a:cubicBezTo>
                  <a:lnTo>
                    <a:pt x="302544" y="0"/>
                  </a:lnTo>
                  <a:cubicBezTo>
                    <a:pt x="322673" y="0"/>
                    <a:pt x="341427" y="10826"/>
                    <a:pt x="351491" y="28260"/>
                  </a:cubicBezTo>
                  <a:lnTo>
                    <a:pt x="433513" y="170330"/>
                  </a:lnTo>
                  <a:cubicBezTo>
                    <a:pt x="443569" y="187748"/>
                    <a:pt x="443569" y="209408"/>
                    <a:pt x="433513" y="226842"/>
                  </a:cubicBezTo>
                  <a:lnTo>
                    <a:pt x="412300" y="260664"/>
                  </a:lnTo>
                  <a:cubicBezTo>
                    <a:pt x="402425" y="277776"/>
                    <a:pt x="383663" y="288594"/>
                    <a:pt x="363527" y="288594"/>
                  </a:cubicBezTo>
                  <a:lnTo>
                    <a:pt x="265902" y="288594"/>
                  </a:lnTo>
                  <a:lnTo>
                    <a:pt x="319271" y="198519"/>
                  </a:lnTo>
                  <a:lnTo>
                    <a:pt x="269901" y="113040"/>
                  </a:lnTo>
                  <a:lnTo>
                    <a:pt x="171136" y="113040"/>
                  </a:lnTo>
                  <a:lnTo>
                    <a:pt x="121742" y="198582"/>
                  </a:lnTo>
                  <a:lnTo>
                    <a:pt x="236007" y="397148"/>
                  </a:lnTo>
                  <a:lnTo>
                    <a:pt x="236007" y="3971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9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endParaRPr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1036348" y="561444"/>
              <a:ext cx="1721634" cy="184197"/>
              <a:chOff x="1036348" y="561444"/>
              <a:chExt cx="1721634" cy="184197"/>
            </a:xfrm>
          </p:grpSpPr>
          <p:grpSp>
            <p:nvGrpSpPr>
              <p:cNvPr id="38" name="Google Shape;38;p2"/>
              <p:cNvGrpSpPr/>
              <p:nvPr/>
            </p:nvGrpSpPr>
            <p:grpSpPr>
              <a:xfrm>
                <a:off x="1036348" y="563495"/>
                <a:ext cx="1662301" cy="182146"/>
                <a:chOff x="1036348" y="563495"/>
                <a:chExt cx="1662301" cy="182146"/>
              </a:xfrm>
            </p:grpSpPr>
            <p:sp>
              <p:nvSpPr>
                <p:cNvPr id="39" name="Google Shape;39;p2"/>
                <p:cNvSpPr/>
                <p:nvPr/>
              </p:nvSpPr>
              <p:spPr>
                <a:xfrm>
                  <a:off x="1036348" y="566677"/>
                  <a:ext cx="131117" cy="17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17" h="175805" extrusionOk="0">
                      <a:moveTo>
                        <a:pt x="45466" y="175806"/>
                      </a:moveTo>
                      <a:lnTo>
                        <a:pt x="0" y="175806"/>
                      </a:lnTo>
                      <a:lnTo>
                        <a:pt x="0" y="0"/>
                      </a:lnTo>
                      <a:lnTo>
                        <a:pt x="64502" y="0"/>
                      </a:lnTo>
                      <a:cubicBezTo>
                        <a:pt x="106008" y="0"/>
                        <a:pt x="131118" y="19304"/>
                        <a:pt x="131118" y="55781"/>
                      </a:cubicBezTo>
                      <a:cubicBezTo>
                        <a:pt x="131118" y="96761"/>
                        <a:pt x="101247" y="117377"/>
                        <a:pt x="58955" y="117377"/>
                      </a:cubicBezTo>
                      <a:lnTo>
                        <a:pt x="45474" y="117377"/>
                      </a:lnTo>
                      <a:lnTo>
                        <a:pt x="45474" y="175806"/>
                      </a:lnTo>
                      <a:close/>
                      <a:moveTo>
                        <a:pt x="55774" y="82219"/>
                      </a:moveTo>
                      <a:cubicBezTo>
                        <a:pt x="73215" y="82219"/>
                        <a:pt x="84324" y="76939"/>
                        <a:pt x="84324" y="58688"/>
                      </a:cubicBezTo>
                      <a:cubicBezTo>
                        <a:pt x="84324" y="40713"/>
                        <a:pt x="74802" y="35684"/>
                        <a:pt x="58146" y="35684"/>
                      </a:cubicBezTo>
                      <a:lnTo>
                        <a:pt x="45458" y="35684"/>
                      </a:lnTo>
                      <a:lnTo>
                        <a:pt x="45458" y="82219"/>
                      </a:lnTo>
                      <a:lnTo>
                        <a:pt x="55774" y="8221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1194123" y="566677"/>
                  <a:ext cx="139312" cy="178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2" h="178964" extrusionOk="0">
                      <a:moveTo>
                        <a:pt x="45458" y="0"/>
                      </a:moveTo>
                      <a:lnTo>
                        <a:pt x="45458" y="114996"/>
                      </a:lnTo>
                      <a:cubicBezTo>
                        <a:pt x="45458" y="135093"/>
                        <a:pt x="55766" y="141166"/>
                        <a:pt x="70308" y="141166"/>
                      </a:cubicBezTo>
                      <a:cubicBezTo>
                        <a:pt x="84049" y="141166"/>
                        <a:pt x="93838" y="132972"/>
                        <a:pt x="93838" y="116324"/>
                      </a:cubicBezTo>
                      <a:lnTo>
                        <a:pt x="93838" y="0"/>
                      </a:lnTo>
                      <a:lnTo>
                        <a:pt x="139312" y="0"/>
                      </a:lnTo>
                      <a:lnTo>
                        <a:pt x="139312" y="121604"/>
                      </a:lnTo>
                      <a:cubicBezTo>
                        <a:pt x="139312" y="157304"/>
                        <a:pt x="110761" y="178964"/>
                        <a:pt x="69255" y="178964"/>
                      </a:cubicBezTo>
                      <a:cubicBezTo>
                        <a:pt x="23515" y="178964"/>
                        <a:pt x="0" y="160462"/>
                        <a:pt x="0" y="117644"/>
                      </a:cubicBezTo>
                      <a:lnTo>
                        <a:pt x="0" y="0"/>
                      </a:lnTo>
                      <a:lnTo>
                        <a:pt x="4545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1527743" y="566677"/>
                  <a:ext cx="116850" cy="17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50" h="175797" extrusionOk="0">
                      <a:moveTo>
                        <a:pt x="0" y="0"/>
                      </a:moveTo>
                      <a:lnTo>
                        <a:pt x="115004" y="0"/>
                      </a:lnTo>
                      <a:lnTo>
                        <a:pt x="115004" y="39652"/>
                      </a:lnTo>
                      <a:lnTo>
                        <a:pt x="45474" y="39652"/>
                      </a:lnTo>
                      <a:lnTo>
                        <a:pt x="45474" y="66356"/>
                      </a:lnTo>
                      <a:lnTo>
                        <a:pt x="105223" y="66356"/>
                      </a:lnTo>
                      <a:lnTo>
                        <a:pt x="105223" y="106008"/>
                      </a:lnTo>
                      <a:lnTo>
                        <a:pt x="45474" y="106008"/>
                      </a:lnTo>
                      <a:lnTo>
                        <a:pt x="45474" y="136146"/>
                      </a:lnTo>
                      <a:lnTo>
                        <a:pt x="116850" y="136146"/>
                      </a:lnTo>
                      <a:lnTo>
                        <a:pt x="116850" y="175798"/>
                      </a:lnTo>
                      <a:lnTo>
                        <a:pt x="0" y="1757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1679783" y="563503"/>
                  <a:ext cx="116583" cy="182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3" h="182138" extrusionOk="0">
                      <a:moveTo>
                        <a:pt x="8721" y="148842"/>
                      </a:moveTo>
                      <a:cubicBezTo>
                        <a:pt x="16915" y="154389"/>
                        <a:pt x="35692" y="163911"/>
                        <a:pt x="56575" y="163911"/>
                      </a:cubicBezTo>
                      <a:cubicBezTo>
                        <a:pt x="74284" y="163911"/>
                        <a:pt x="93579" y="158349"/>
                        <a:pt x="93579" y="131393"/>
                      </a:cubicBezTo>
                      <a:cubicBezTo>
                        <a:pt x="93579" y="110251"/>
                        <a:pt x="75069" y="103384"/>
                        <a:pt x="53935" y="97555"/>
                      </a:cubicBezTo>
                      <a:cubicBezTo>
                        <a:pt x="28543" y="90688"/>
                        <a:pt x="3700" y="81174"/>
                        <a:pt x="3700" y="48648"/>
                      </a:cubicBezTo>
                      <a:cubicBezTo>
                        <a:pt x="3700" y="19304"/>
                        <a:pt x="26437" y="0"/>
                        <a:pt x="59474" y="0"/>
                      </a:cubicBezTo>
                      <a:cubicBezTo>
                        <a:pt x="83271" y="0"/>
                        <a:pt x="104146" y="11109"/>
                        <a:pt x="116583" y="23530"/>
                      </a:cubicBezTo>
                      <a:lnTo>
                        <a:pt x="104940" y="37539"/>
                      </a:lnTo>
                      <a:cubicBezTo>
                        <a:pt x="91207" y="25659"/>
                        <a:pt x="75863" y="17976"/>
                        <a:pt x="59207" y="17976"/>
                      </a:cubicBezTo>
                      <a:cubicBezTo>
                        <a:pt x="44413" y="17976"/>
                        <a:pt x="25377" y="24332"/>
                        <a:pt x="25377" y="46526"/>
                      </a:cubicBezTo>
                      <a:cubicBezTo>
                        <a:pt x="25377" y="67409"/>
                        <a:pt x="43352" y="73498"/>
                        <a:pt x="66089" y="80372"/>
                      </a:cubicBezTo>
                      <a:cubicBezTo>
                        <a:pt x="90421" y="88033"/>
                        <a:pt x="115255" y="97288"/>
                        <a:pt x="115255" y="130591"/>
                      </a:cubicBezTo>
                      <a:cubicBezTo>
                        <a:pt x="115255" y="163636"/>
                        <a:pt x="93053" y="182138"/>
                        <a:pt x="56049" y="182138"/>
                      </a:cubicBezTo>
                      <a:cubicBezTo>
                        <a:pt x="30656" y="182138"/>
                        <a:pt x="7142" y="171830"/>
                        <a:pt x="0" y="166024"/>
                      </a:cubicBezTo>
                      <a:lnTo>
                        <a:pt x="8721" y="1488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1816471" y="566677"/>
                  <a:ext cx="126631" cy="17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31" h="175797" extrusionOk="0">
                      <a:moveTo>
                        <a:pt x="126632" y="0"/>
                      </a:moveTo>
                      <a:lnTo>
                        <a:pt x="126632" y="17976"/>
                      </a:lnTo>
                      <a:lnTo>
                        <a:pt x="73239" y="17976"/>
                      </a:lnTo>
                      <a:lnTo>
                        <a:pt x="73239" y="175798"/>
                      </a:lnTo>
                      <a:lnTo>
                        <a:pt x="52356" y="175798"/>
                      </a:lnTo>
                      <a:lnTo>
                        <a:pt x="52356" y="17976"/>
                      </a:lnTo>
                      <a:lnTo>
                        <a:pt x="0" y="17976"/>
                      </a:lnTo>
                      <a:lnTo>
                        <a:pt x="0" y="0"/>
                      </a:lnTo>
                      <a:lnTo>
                        <a:pt x="12663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1954840" y="563495"/>
                  <a:ext cx="146194" cy="182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94" h="182146" extrusionOk="0">
                      <a:moveTo>
                        <a:pt x="72429" y="182146"/>
                      </a:moveTo>
                      <a:cubicBezTo>
                        <a:pt x="27231" y="182146"/>
                        <a:pt x="0" y="151757"/>
                        <a:pt x="0" y="91466"/>
                      </a:cubicBezTo>
                      <a:cubicBezTo>
                        <a:pt x="0" y="23522"/>
                        <a:pt x="39118" y="0"/>
                        <a:pt x="75085" y="0"/>
                      </a:cubicBezTo>
                      <a:cubicBezTo>
                        <a:pt x="113150" y="0"/>
                        <a:pt x="146194" y="24065"/>
                        <a:pt x="146194" y="91466"/>
                      </a:cubicBezTo>
                      <a:cubicBezTo>
                        <a:pt x="146194" y="152016"/>
                        <a:pt x="117644" y="182146"/>
                        <a:pt x="72429" y="182146"/>
                      </a:cubicBezTo>
                      <a:close/>
                      <a:moveTo>
                        <a:pt x="74551" y="164437"/>
                      </a:moveTo>
                      <a:cubicBezTo>
                        <a:pt x="112883" y="164437"/>
                        <a:pt x="124793" y="128219"/>
                        <a:pt x="124793" y="92275"/>
                      </a:cubicBezTo>
                      <a:cubicBezTo>
                        <a:pt x="124793" y="61077"/>
                        <a:pt x="114478" y="17984"/>
                        <a:pt x="74284" y="17984"/>
                      </a:cubicBezTo>
                      <a:cubicBezTo>
                        <a:pt x="35700" y="17984"/>
                        <a:pt x="21409" y="54729"/>
                        <a:pt x="21409" y="90696"/>
                      </a:cubicBezTo>
                      <a:cubicBezTo>
                        <a:pt x="21409" y="125579"/>
                        <a:pt x="30923" y="164437"/>
                        <a:pt x="74551" y="1644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2271584" y="566677"/>
                  <a:ext cx="149894" cy="17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94" h="175805" extrusionOk="0">
                      <a:moveTo>
                        <a:pt x="0" y="175806"/>
                      </a:moveTo>
                      <a:lnTo>
                        <a:pt x="61862" y="0"/>
                      </a:lnTo>
                      <a:lnTo>
                        <a:pt x="86713" y="0"/>
                      </a:lnTo>
                      <a:lnTo>
                        <a:pt x="149895" y="175806"/>
                      </a:lnTo>
                      <a:lnTo>
                        <a:pt x="127952" y="175806"/>
                      </a:lnTo>
                      <a:lnTo>
                        <a:pt x="108664" y="121611"/>
                      </a:lnTo>
                      <a:lnTo>
                        <a:pt x="39401" y="121611"/>
                      </a:lnTo>
                      <a:lnTo>
                        <a:pt x="20631" y="175806"/>
                      </a:lnTo>
                      <a:lnTo>
                        <a:pt x="0" y="175806"/>
                      </a:lnTo>
                      <a:close/>
                      <a:moveTo>
                        <a:pt x="44421" y="104688"/>
                      </a:moveTo>
                      <a:lnTo>
                        <a:pt x="103636" y="104688"/>
                      </a:lnTo>
                      <a:cubicBezTo>
                        <a:pt x="73765" y="18785"/>
                        <a:pt x="73765" y="18785"/>
                        <a:pt x="73765" y="18785"/>
                      </a:cubicBezTo>
                      <a:lnTo>
                        <a:pt x="44421" y="10468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2429454" y="563495"/>
                  <a:ext cx="133773" cy="182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773" h="182146" extrusionOk="0">
                      <a:moveTo>
                        <a:pt x="133239" y="166032"/>
                      </a:moveTo>
                      <a:cubicBezTo>
                        <a:pt x="118704" y="175814"/>
                        <a:pt x="97806" y="182146"/>
                        <a:pt x="74818" y="182146"/>
                      </a:cubicBezTo>
                      <a:cubicBezTo>
                        <a:pt x="28566" y="182146"/>
                        <a:pt x="0" y="152810"/>
                        <a:pt x="0" y="91466"/>
                      </a:cubicBezTo>
                      <a:cubicBezTo>
                        <a:pt x="0" y="23012"/>
                        <a:pt x="39660" y="0"/>
                        <a:pt x="74818" y="0"/>
                      </a:cubicBezTo>
                      <a:cubicBezTo>
                        <a:pt x="92793" y="0"/>
                        <a:pt x="115797" y="5562"/>
                        <a:pt x="133773" y="28551"/>
                      </a:cubicBezTo>
                      <a:lnTo>
                        <a:pt x="118704" y="40453"/>
                      </a:lnTo>
                      <a:cubicBezTo>
                        <a:pt x="107077" y="26712"/>
                        <a:pt x="93328" y="17976"/>
                        <a:pt x="74566" y="17976"/>
                      </a:cubicBezTo>
                      <a:cubicBezTo>
                        <a:pt x="41255" y="17976"/>
                        <a:pt x="21417" y="45207"/>
                        <a:pt x="21417" y="89620"/>
                      </a:cubicBezTo>
                      <a:cubicBezTo>
                        <a:pt x="21417" y="137222"/>
                        <a:pt x="38340" y="164972"/>
                        <a:pt x="76672" y="164972"/>
                      </a:cubicBezTo>
                      <a:cubicBezTo>
                        <a:pt x="90421" y="164972"/>
                        <a:pt x="106008" y="160211"/>
                        <a:pt x="112356" y="155709"/>
                      </a:cubicBezTo>
                      <a:lnTo>
                        <a:pt x="112356" y="103384"/>
                      </a:lnTo>
                      <a:lnTo>
                        <a:pt x="72437" y="103384"/>
                      </a:lnTo>
                      <a:lnTo>
                        <a:pt x="72437" y="85393"/>
                      </a:lnTo>
                      <a:lnTo>
                        <a:pt x="133247" y="85393"/>
                      </a:lnTo>
                      <a:lnTo>
                        <a:pt x="133247" y="1660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2598455" y="566677"/>
                  <a:ext cx="100194" cy="17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94" h="175797" extrusionOk="0">
                      <a:moveTo>
                        <a:pt x="0" y="0"/>
                      </a:moveTo>
                      <a:lnTo>
                        <a:pt x="98340" y="0"/>
                      </a:lnTo>
                      <a:lnTo>
                        <a:pt x="98340" y="17976"/>
                      </a:lnTo>
                      <a:lnTo>
                        <a:pt x="20891" y="17976"/>
                      </a:lnTo>
                      <a:lnTo>
                        <a:pt x="20891" y="77198"/>
                      </a:lnTo>
                      <a:lnTo>
                        <a:pt x="87506" y="77198"/>
                      </a:lnTo>
                      <a:lnTo>
                        <a:pt x="87506" y="95166"/>
                      </a:lnTo>
                      <a:lnTo>
                        <a:pt x="20891" y="95166"/>
                      </a:lnTo>
                      <a:lnTo>
                        <a:pt x="20891" y="157822"/>
                      </a:lnTo>
                      <a:lnTo>
                        <a:pt x="100194" y="157822"/>
                      </a:lnTo>
                      <a:lnTo>
                        <a:pt x="100194" y="175798"/>
                      </a:lnTo>
                      <a:lnTo>
                        <a:pt x="8" y="17579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2132924" y="566677"/>
                  <a:ext cx="121972" cy="17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72" h="175805" extrusionOk="0">
                      <a:moveTo>
                        <a:pt x="96934" y="120645"/>
                      </a:moveTo>
                      <a:cubicBezTo>
                        <a:pt x="92935" y="111806"/>
                        <a:pt x="90390" y="107336"/>
                        <a:pt x="84866" y="104563"/>
                      </a:cubicBezTo>
                      <a:cubicBezTo>
                        <a:pt x="104256" y="95928"/>
                        <a:pt x="116316" y="78636"/>
                        <a:pt x="116316" y="52340"/>
                      </a:cubicBezTo>
                      <a:cubicBezTo>
                        <a:pt x="116316" y="17968"/>
                        <a:pt x="94106" y="0"/>
                        <a:pt x="57094" y="0"/>
                      </a:cubicBezTo>
                      <a:lnTo>
                        <a:pt x="0" y="0"/>
                      </a:lnTo>
                      <a:lnTo>
                        <a:pt x="0" y="175806"/>
                      </a:lnTo>
                      <a:lnTo>
                        <a:pt x="20883" y="175806"/>
                      </a:lnTo>
                      <a:lnTo>
                        <a:pt x="20883" y="111029"/>
                      </a:lnTo>
                      <a:lnTo>
                        <a:pt x="51028" y="111029"/>
                      </a:lnTo>
                      <a:cubicBezTo>
                        <a:pt x="53173" y="111029"/>
                        <a:pt x="55279" y="110958"/>
                        <a:pt x="57345" y="110824"/>
                      </a:cubicBezTo>
                      <a:lnTo>
                        <a:pt x="57046" y="110934"/>
                      </a:lnTo>
                      <a:cubicBezTo>
                        <a:pt x="67881" y="110934"/>
                        <a:pt x="72893" y="118013"/>
                        <a:pt x="77387" y="127520"/>
                      </a:cubicBezTo>
                      <a:lnTo>
                        <a:pt x="99762" y="175743"/>
                      </a:lnTo>
                      <a:lnTo>
                        <a:pt x="121973" y="175743"/>
                      </a:lnTo>
                      <a:lnTo>
                        <a:pt x="96934" y="120645"/>
                      </a:lnTo>
                      <a:close/>
                      <a:moveTo>
                        <a:pt x="47304" y="94106"/>
                      </a:moveTo>
                      <a:lnTo>
                        <a:pt x="20867" y="94106"/>
                      </a:lnTo>
                      <a:lnTo>
                        <a:pt x="20867" y="17182"/>
                      </a:lnTo>
                      <a:lnTo>
                        <a:pt x="43871" y="17182"/>
                      </a:lnTo>
                      <a:cubicBezTo>
                        <a:pt x="73742" y="17182"/>
                        <a:pt x="94891" y="20616"/>
                        <a:pt x="94891" y="55506"/>
                      </a:cubicBezTo>
                      <a:cubicBezTo>
                        <a:pt x="94891" y="83798"/>
                        <a:pt x="75329" y="94106"/>
                        <a:pt x="47304" y="9410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1365183" y="566574"/>
                  <a:ext cx="139885" cy="17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885" h="175805" extrusionOk="0">
                      <a:moveTo>
                        <a:pt x="115860" y="120127"/>
                      </a:moveTo>
                      <a:cubicBezTo>
                        <a:pt x="113228" y="113818"/>
                        <a:pt x="109041" y="108837"/>
                        <a:pt x="104335" y="106440"/>
                      </a:cubicBezTo>
                      <a:cubicBezTo>
                        <a:pt x="121030" y="96423"/>
                        <a:pt x="131134" y="79555"/>
                        <a:pt x="131134" y="55789"/>
                      </a:cubicBezTo>
                      <a:cubicBezTo>
                        <a:pt x="131134" y="19304"/>
                        <a:pt x="106008" y="0"/>
                        <a:pt x="64510" y="0"/>
                      </a:cubicBezTo>
                      <a:lnTo>
                        <a:pt x="0" y="0"/>
                      </a:lnTo>
                      <a:lnTo>
                        <a:pt x="0" y="175806"/>
                      </a:lnTo>
                      <a:lnTo>
                        <a:pt x="45466" y="175806"/>
                      </a:lnTo>
                      <a:lnTo>
                        <a:pt x="45466" y="117385"/>
                      </a:lnTo>
                      <a:lnTo>
                        <a:pt x="57172" y="117385"/>
                      </a:lnTo>
                      <a:cubicBezTo>
                        <a:pt x="63277" y="117809"/>
                        <a:pt x="67181" y="121171"/>
                        <a:pt x="69907" y="127339"/>
                      </a:cubicBezTo>
                      <a:lnTo>
                        <a:pt x="91238" y="175664"/>
                      </a:lnTo>
                      <a:lnTo>
                        <a:pt x="139886" y="175664"/>
                      </a:lnTo>
                      <a:lnTo>
                        <a:pt x="115860" y="120127"/>
                      </a:lnTo>
                      <a:close/>
                      <a:moveTo>
                        <a:pt x="45474" y="82211"/>
                      </a:moveTo>
                      <a:lnTo>
                        <a:pt x="45474" y="35677"/>
                      </a:lnTo>
                      <a:lnTo>
                        <a:pt x="58162" y="35677"/>
                      </a:lnTo>
                      <a:cubicBezTo>
                        <a:pt x="74826" y="35677"/>
                        <a:pt x="84340" y="40705"/>
                        <a:pt x="84340" y="58681"/>
                      </a:cubicBezTo>
                      <a:cubicBezTo>
                        <a:pt x="84340" y="76923"/>
                        <a:pt x="73246" y="82211"/>
                        <a:pt x="55789" y="82211"/>
                      </a:cubicBezTo>
                      <a:lnTo>
                        <a:pt x="45474" y="82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</p:grpSp>
          <p:sp>
            <p:nvSpPr>
              <p:cNvPr id="50" name="Google Shape;50;p2"/>
              <p:cNvSpPr/>
              <p:nvPr/>
            </p:nvSpPr>
            <p:spPr>
              <a:xfrm>
                <a:off x="2711472" y="561444"/>
                <a:ext cx="46510" cy="47398"/>
              </a:xfrm>
              <a:custGeom>
                <a:avLst/>
                <a:gdLst/>
                <a:ahLst/>
                <a:cxnLst/>
                <a:rect l="l" t="t" r="r" b="b"/>
                <a:pathLst>
                  <a:path w="46510" h="47398" extrusionOk="0">
                    <a:moveTo>
                      <a:pt x="23318" y="47399"/>
                    </a:moveTo>
                    <a:cubicBezTo>
                      <a:pt x="9695" y="47399"/>
                      <a:pt x="0" y="37193"/>
                      <a:pt x="0" y="23703"/>
                    </a:cubicBezTo>
                    <a:cubicBezTo>
                      <a:pt x="0" y="9444"/>
                      <a:pt x="10771" y="0"/>
                      <a:pt x="23318" y="0"/>
                    </a:cubicBezTo>
                    <a:cubicBezTo>
                      <a:pt x="35739" y="0"/>
                      <a:pt x="46511" y="9444"/>
                      <a:pt x="46511" y="23703"/>
                    </a:cubicBezTo>
                    <a:cubicBezTo>
                      <a:pt x="46511" y="37955"/>
                      <a:pt x="35739" y="47399"/>
                      <a:pt x="23318" y="47399"/>
                    </a:cubicBezTo>
                    <a:close/>
                    <a:moveTo>
                      <a:pt x="23318" y="4117"/>
                    </a:moveTo>
                    <a:cubicBezTo>
                      <a:pt x="13050" y="4117"/>
                      <a:pt x="5067" y="12162"/>
                      <a:pt x="5067" y="23695"/>
                    </a:cubicBezTo>
                    <a:cubicBezTo>
                      <a:pt x="5067" y="34467"/>
                      <a:pt x="12036" y="43274"/>
                      <a:pt x="23318" y="43274"/>
                    </a:cubicBezTo>
                    <a:cubicBezTo>
                      <a:pt x="33453" y="43274"/>
                      <a:pt x="41443" y="35284"/>
                      <a:pt x="41443" y="23695"/>
                    </a:cubicBezTo>
                    <a:cubicBezTo>
                      <a:pt x="41443" y="12162"/>
                      <a:pt x="33453" y="4117"/>
                      <a:pt x="23318" y="4117"/>
                    </a:cubicBezTo>
                    <a:close/>
                    <a:moveTo>
                      <a:pt x="18628" y="37256"/>
                    </a:moveTo>
                    <a:lnTo>
                      <a:pt x="14315" y="37256"/>
                    </a:lnTo>
                    <a:lnTo>
                      <a:pt x="14315" y="11023"/>
                    </a:lnTo>
                    <a:lnTo>
                      <a:pt x="24261" y="11023"/>
                    </a:lnTo>
                    <a:cubicBezTo>
                      <a:pt x="30601" y="11023"/>
                      <a:pt x="33830" y="13238"/>
                      <a:pt x="33830" y="18565"/>
                    </a:cubicBezTo>
                    <a:cubicBezTo>
                      <a:pt x="33830" y="23318"/>
                      <a:pt x="30915" y="25282"/>
                      <a:pt x="26987" y="25722"/>
                    </a:cubicBezTo>
                    <a:lnTo>
                      <a:pt x="34333" y="37256"/>
                    </a:lnTo>
                    <a:lnTo>
                      <a:pt x="29454" y="37256"/>
                    </a:lnTo>
                    <a:lnTo>
                      <a:pt x="22674" y="26037"/>
                    </a:lnTo>
                    <a:lnTo>
                      <a:pt x="18620" y="26037"/>
                    </a:lnTo>
                    <a:lnTo>
                      <a:pt x="18620" y="37256"/>
                    </a:lnTo>
                    <a:close/>
                    <a:moveTo>
                      <a:pt x="23444" y="22368"/>
                    </a:moveTo>
                    <a:cubicBezTo>
                      <a:pt x="26673" y="22368"/>
                      <a:pt x="29533" y="22045"/>
                      <a:pt x="29533" y="18251"/>
                    </a:cubicBezTo>
                    <a:cubicBezTo>
                      <a:pt x="29533" y="15085"/>
                      <a:pt x="26421" y="14700"/>
                      <a:pt x="23829" y="14700"/>
                    </a:cubicBezTo>
                    <a:lnTo>
                      <a:pt x="18636" y="14700"/>
                    </a:lnTo>
                    <a:lnTo>
                      <a:pt x="18636" y="22368"/>
                    </a:lnTo>
                    <a:lnTo>
                      <a:pt x="23444" y="2236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99">
                  <a:solidFill>
                    <a:schemeClr val="dk1"/>
                  </a:solidFill>
                  <a:latin typeface="Inter-Regular"/>
                  <a:ea typeface="Inter-Regular"/>
                  <a:cs typeface="Inter-Regular"/>
                  <a:sym typeface="Inter-Regula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33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Title">
  <p:cSld name="White Title">
    <p:bg>
      <p:bgPr>
        <a:solidFill>
          <a:schemeClr val="l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6"/>
          <p:cNvSpPr txBox="1">
            <a:spLocks noGrp="1"/>
          </p:cNvSpPr>
          <p:nvPr>
            <p:ph type="body" idx="1"/>
          </p:nvPr>
        </p:nvSpPr>
        <p:spPr>
          <a:xfrm>
            <a:off x="494977" y="4195085"/>
            <a:ext cx="7050442" cy="96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6880" lvl="0" indent="-361697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​"/>
              <a:defRPr sz="2099" b="1">
                <a:solidFill>
                  <a:schemeClr val="dk1"/>
                </a:solidFill>
              </a:defRPr>
            </a:lvl1pPr>
            <a:lvl2pPr marL="913760" lvl="1" indent="-228440" algn="l">
              <a:lnSpc>
                <a:spcPct val="96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None/>
              <a:defRPr sz="1799">
                <a:solidFill>
                  <a:srgbClr val="7F7F7F"/>
                </a:solidFill>
              </a:defRPr>
            </a:lvl2pPr>
            <a:lvl3pPr marL="1370640" lvl="2" indent="-34266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​"/>
              <a:defRPr sz="1799">
                <a:solidFill>
                  <a:schemeClr val="lt1"/>
                </a:solidFill>
              </a:defRPr>
            </a:lvl3pPr>
            <a:lvl4pPr marL="1827520" lvl="3" indent="-34266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​"/>
              <a:defRPr sz="1799">
                <a:solidFill>
                  <a:schemeClr val="lt1"/>
                </a:solidFill>
              </a:defRPr>
            </a:lvl4pPr>
            <a:lvl5pPr marL="2284400" lvl="4" indent="-34266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800"/>
              <a:buChar char="​"/>
              <a:defRPr sz="1799">
                <a:solidFill>
                  <a:schemeClr val="lt1"/>
                </a:solidFill>
              </a:defRPr>
            </a:lvl5pPr>
            <a:lvl6pPr marL="2741280" lvl="5" indent="-34266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799">
                <a:solidFill>
                  <a:schemeClr val="lt1"/>
                </a:solidFill>
              </a:defRPr>
            </a:lvl6pPr>
            <a:lvl7pPr marL="3198160" lvl="6" indent="-34266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799">
                <a:solidFill>
                  <a:schemeClr val="lt1"/>
                </a:solidFill>
              </a:defRPr>
            </a:lvl7pPr>
            <a:lvl8pPr marL="3655040" lvl="7" indent="-34266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799">
                <a:solidFill>
                  <a:schemeClr val="lt1"/>
                </a:solidFill>
              </a:defRPr>
            </a:lvl8pPr>
            <a:lvl9pPr marL="4111920" lvl="8" indent="-34266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799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2"/>
          </p:nvPr>
        </p:nvSpPr>
        <p:spPr>
          <a:xfrm>
            <a:off x="3350093" y="6227544"/>
            <a:ext cx="1902816" cy="22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6880" lvl="0" indent="-22844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 b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3760" lvl="1" indent="-22844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>
                <a:solidFill>
                  <a:schemeClr val="lt1"/>
                </a:solidFill>
              </a:defRPr>
            </a:lvl2pPr>
            <a:lvl3pPr marL="1370640" lvl="2" indent="-22844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>
                <a:solidFill>
                  <a:schemeClr val="lt1"/>
                </a:solidFill>
              </a:defRPr>
            </a:lvl3pPr>
            <a:lvl4pPr marL="1827520" lvl="3" indent="-22844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>
                <a:solidFill>
                  <a:schemeClr val="lt1"/>
                </a:solidFill>
              </a:defRPr>
            </a:lvl4pPr>
            <a:lvl5pPr marL="2284400" lvl="4" indent="-22844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>
                <a:solidFill>
                  <a:schemeClr val="lt1"/>
                </a:solidFill>
              </a:defRPr>
            </a:lvl5pPr>
            <a:lvl6pPr marL="2741280" lvl="5" indent="-34266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6pPr>
            <a:lvl7pPr marL="3198160" lvl="6" indent="-342660" algn="l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5040" lvl="7" indent="-342660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1920" lvl="8" indent="-342660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80" name="Google Shape;80;p6"/>
          <p:cNvSpPr txBox="1">
            <a:spLocks noGrp="1"/>
          </p:cNvSpPr>
          <p:nvPr>
            <p:ph type="body" idx="3"/>
          </p:nvPr>
        </p:nvSpPr>
        <p:spPr>
          <a:xfrm>
            <a:off x="490699" y="6227544"/>
            <a:ext cx="1880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6880" lvl="0" indent="-22844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3760" lvl="1" indent="-22844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>
                <a:solidFill>
                  <a:schemeClr val="lt1"/>
                </a:solidFill>
              </a:defRPr>
            </a:lvl2pPr>
            <a:lvl3pPr marL="1370640" lvl="2" indent="-22844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>
                <a:solidFill>
                  <a:schemeClr val="lt1"/>
                </a:solidFill>
              </a:defRPr>
            </a:lvl3pPr>
            <a:lvl4pPr marL="1827520" lvl="3" indent="-22844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>
                <a:solidFill>
                  <a:schemeClr val="lt1"/>
                </a:solidFill>
              </a:defRPr>
            </a:lvl4pPr>
            <a:lvl5pPr marL="2284400" lvl="4" indent="-22844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>
                <a:solidFill>
                  <a:schemeClr val="lt1"/>
                </a:solidFill>
              </a:defRPr>
            </a:lvl5pPr>
            <a:lvl6pPr marL="2741280" lvl="5" indent="-34266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6pPr>
            <a:lvl7pPr marL="3198160" lvl="6" indent="-342660" algn="l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5040" lvl="7" indent="-342660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1920" lvl="8" indent="-342660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431357" y="2256891"/>
            <a:ext cx="7994761" cy="182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Inter-Regular"/>
              <a:buNone/>
              <a:defRPr sz="6795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6"/>
          <p:cNvGrpSpPr/>
          <p:nvPr/>
        </p:nvGrpSpPr>
        <p:grpSpPr>
          <a:xfrm>
            <a:off x="494973" y="452553"/>
            <a:ext cx="2261214" cy="397148"/>
            <a:chOff x="495295" y="452553"/>
            <a:chExt cx="2262687" cy="397148"/>
          </a:xfrm>
        </p:grpSpPr>
        <p:sp>
          <p:nvSpPr>
            <p:cNvPr id="83" name="Google Shape;83;p6"/>
            <p:cNvSpPr/>
            <p:nvPr/>
          </p:nvSpPr>
          <p:spPr>
            <a:xfrm>
              <a:off x="495295" y="452553"/>
              <a:ext cx="441055" cy="397148"/>
            </a:xfrm>
            <a:custGeom>
              <a:avLst/>
              <a:gdLst/>
              <a:ahLst/>
              <a:cxnLst/>
              <a:rect l="l" t="t" r="r" b="b"/>
              <a:pathLst>
                <a:path w="441055" h="397148" extrusionOk="0">
                  <a:moveTo>
                    <a:pt x="236007" y="397148"/>
                  </a:moveTo>
                  <a:lnTo>
                    <a:pt x="138508" y="397148"/>
                  </a:lnTo>
                  <a:cubicBezTo>
                    <a:pt x="118379" y="397148"/>
                    <a:pt x="99626" y="386322"/>
                    <a:pt x="89562" y="368912"/>
                  </a:cubicBezTo>
                  <a:lnTo>
                    <a:pt x="7531" y="226842"/>
                  </a:lnTo>
                  <a:cubicBezTo>
                    <a:pt x="-2509" y="209408"/>
                    <a:pt x="-2509" y="187756"/>
                    <a:pt x="7524" y="170346"/>
                  </a:cubicBezTo>
                  <a:lnTo>
                    <a:pt x="89569" y="28260"/>
                  </a:lnTo>
                  <a:cubicBezTo>
                    <a:pt x="99618" y="10826"/>
                    <a:pt x="118379" y="0"/>
                    <a:pt x="138508" y="0"/>
                  </a:cubicBezTo>
                  <a:lnTo>
                    <a:pt x="302544" y="0"/>
                  </a:lnTo>
                  <a:cubicBezTo>
                    <a:pt x="322673" y="0"/>
                    <a:pt x="341427" y="10826"/>
                    <a:pt x="351491" y="28260"/>
                  </a:cubicBezTo>
                  <a:lnTo>
                    <a:pt x="433513" y="170330"/>
                  </a:lnTo>
                  <a:cubicBezTo>
                    <a:pt x="443569" y="187748"/>
                    <a:pt x="443569" y="209408"/>
                    <a:pt x="433513" y="226842"/>
                  </a:cubicBezTo>
                  <a:lnTo>
                    <a:pt x="412300" y="260664"/>
                  </a:lnTo>
                  <a:cubicBezTo>
                    <a:pt x="402425" y="277776"/>
                    <a:pt x="383663" y="288594"/>
                    <a:pt x="363527" y="288594"/>
                  </a:cubicBezTo>
                  <a:lnTo>
                    <a:pt x="265902" y="288594"/>
                  </a:lnTo>
                  <a:lnTo>
                    <a:pt x="319271" y="198519"/>
                  </a:lnTo>
                  <a:lnTo>
                    <a:pt x="269901" y="113040"/>
                  </a:lnTo>
                  <a:lnTo>
                    <a:pt x="171136" y="113040"/>
                  </a:lnTo>
                  <a:lnTo>
                    <a:pt x="121742" y="198582"/>
                  </a:lnTo>
                  <a:lnTo>
                    <a:pt x="236007" y="397148"/>
                  </a:lnTo>
                  <a:lnTo>
                    <a:pt x="236007" y="3971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9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>
              <a:off x="1036348" y="561444"/>
              <a:ext cx="1721634" cy="184197"/>
              <a:chOff x="1036348" y="561444"/>
              <a:chExt cx="1721634" cy="184197"/>
            </a:xfrm>
          </p:grpSpPr>
          <p:grpSp>
            <p:nvGrpSpPr>
              <p:cNvPr id="85" name="Google Shape;85;p6"/>
              <p:cNvGrpSpPr/>
              <p:nvPr/>
            </p:nvGrpSpPr>
            <p:grpSpPr>
              <a:xfrm>
                <a:off x="1036348" y="563495"/>
                <a:ext cx="1662301" cy="182146"/>
                <a:chOff x="1036348" y="563495"/>
                <a:chExt cx="1662301" cy="182146"/>
              </a:xfrm>
            </p:grpSpPr>
            <p:sp>
              <p:nvSpPr>
                <p:cNvPr id="86" name="Google Shape;86;p6"/>
                <p:cNvSpPr/>
                <p:nvPr/>
              </p:nvSpPr>
              <p:spPr>
                <a:xfrm>
                  <a:off x="1036348" y="566677"/>
                  <a:ext cx="131117" cy="17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17" h="175805" extrusionOk="0">
                      <a:moveTo>
                        <a:pt x="45466" y="175806"/>
                      </a:moveTo>
                      <a:lnTo>
                        <a:pt x="0" y="175806"/>
                      </a:lnTo>
                      <a:lnTo>
                        <a:pt x="0" y="0"/>
                      </a:lnTo>
                      <a:lnTo>
                        <a:pt x="64502" y="0"/>
                      </a:lnTo>
                      <a:cubicBezTo>
                        <a:pt x="106008" y="0"/>
                        <a:pt x="131118" y="19304"/>
                        <a:pt x="131118" y="55781"/>
                      </a:cubicBezTo>
                      <a:cubicBezTo>
                        <a:pt x="131118" y="96761"/>
                        <a:pt x="101247" y="117377"/>
                        <a:pt x="58955" y="117377"/>
                      </a:cubicBezTo>
                      <a:lnTo>
                        <a:pt x="45474" y="117377"/>
                      </a:lnTo>
                      <a:lnTo>
                        <a:pt x="45474" y="175806"/>
                      </a:lnTo>
                      <a:close/>
                      <a:moveTo>
                        <a:pt x="55774" y="82219"/>
                      </a:moveTo>
                      <a:cubicBezTo>
                        <a:pt x="73215" y="82219"/>
                        <a:pt x="84324" y="76939"/>
                        <a:pt x="84324" y="58688"/>
                      </a:cubicBezTo>
                      <a:cubicBezTo>
                        <a:pt x="84324" y="40713"/>
                        <a:pt x="74802" y="35684"/>
                        <a:pt x="58146" y="35684"/>
                      </a:cubicBezTo>
                      <a:lnTo>
                        <a:pt x="45458" y="35684"/>
                      </a:lnTo>
                      <a:lnTo>
                        <a:pt x="45458" y="82219"/>
                      </a:lnTo>
                      <a:lnTo>
                        <a:pt x="55774" y="8221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87" name="Google Shape;87;p6"/>
                <p:cNvSpPr/>
                <p:nvPr/>
              </p:nvSpPr>
              <p:spPr>
                <a:xfrm>
                  <a:off x="1194123" y="566677"/>
                  <a:ext cx="139312" cy="178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2" h="178964" extrusionOk="0">
                      <a:moveTo>
                        <a:pt x="45458" y="0"/>
                      </a:moveTo>
                      <a:lnTo>
                        <a:pt x="45458" y="114996"/>
                      </a:lnTo>
                      <a:cubicBezTo>
                        <a:pt x="45458" y="135093"/>
                        <a:pt x="55766" y="141166"/>
                        <a:pt x="70308" y="141166"/>
                      </a:cubicBezTo>
                      <a:cubicBezTo>
                        <a:pt x="84049" y="141166"/>
                        <a:pt x="93838" y="132972"/>
                        <a:pt x="93838" y="116324"/>
                      </a:cubicBezTo>
                      <a:lnTo>
                        <a:pt x="93838" y="0"/>
                      </a:lnTo>
                      <a:lnTo>
                        <a:pt x="139312" y="0"/>
                      </a:lnTo>
                      <a:lnTo>
                        <a:pt x="139312" y="121604"/>
                      </a:lnTo>
                      <a:cubicBezTo>
                        <a:pt x="139312" y="157304"/>
                        <a:pt x="110761" y="178964"/>
                        <a:pt x="69255" y="178964"/>
                      </a:cubicBezTo>
                      <a:cubicBezTo>
                        <a:pt x="23515" y="178964"/>
                        <a:pt x="0" y="160462"/>
                        <a:pt x="0" y="117644"/>
                      </a:cubicBezTo>
                      <a:lnTo>
                        <a:pt x="0" y="0"/>
                      </a:lnTo>
                      <a:lnTo>
                        <a:pt x="4545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88" name="Google Shape;88;p6"/>
                <p:cNvSpPr/>
                <p:nvPr/>
              </p:nvSpPr>
              <p:spPr>
                <a:xfrm>
                  <a:off x="1527743" y="566677"/>
                  <a:ext cx="116850" cy="17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50" h="175797" extrusionOk="0">
                      <a:moveTo>
                        <a:pt x="0" y="0"/>
                      </a:moveTo>
                      <a:lnTo>
                        <a:pt x="115004" y="0"/>
                      </a:lnTo>
                      <a:lnTo>
                        <a:pt x="115004" y="39652"/>
                      </a:lnTo>
                      <a:lnTo>
                        <a:pt x="45474" y="39652"/>
                      </a:lnTo>
                      <a:lnTo>
                        <a:pt x="45474" y="66356"/>
                      </a:lnTo>
                      <a:lnTo>
                        <a:pt x="105223" y="66356"/>
                      </a:lnTo>
                      <a:lnTo>
                        <a:pt x="105223" y="106008"/>
                      </a:lnTo>
                      <a:lnTo>
                        <a:pt x="45474" y="106008"/>
                      </a:lnTo>
                      <a:lnTo>
                        <a:pt x="45474" y="136146"/>
                      </a:lnTo>
                      <a:lnTo>
                        <a:pt x="116850" y="136146"/>
                      </a:lnTo>
                      <a:lnTo>
                        <a:pt x="116850" y="175798"/>
                      </a:lnTo>
                      <a:lnTo>
                        <a:pt x="0" y="1757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89" name="Google Shape;89;p6"/>
                <p:cNvSpPr/>
                <p:nvPr/>
              </p:nvSpPr>
              <p:spPr>
                <a:xfrm>
                  <a:off x="1679783" y="563503"/>
                  <a:ext cx="116583" cy="182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3" h="182138" extrusionOk="0">
                      <a:moveTo>
                        <a:pt x="8721" y="148842"/>
                      </a:moveTo>
                      <a:cubicBezTo>
                        <a:pt x="16915" y="154389"/>
                        <a:pt x="35692" y="163911"/>
                        <a:pt x="56575" y="163911"/>
                      </a:cubicBezTo>
                      <a:cubicBezTo>
                        <a:pt x="74284" y="163911"/>
                        <a:pt x="93579" y="158349"/>
                        <a:pt x="93579" y="131393"/>
                      </a:cubicBezTo>
                      <a:cubicBezTo>
                        <a:pt x="93579" y="110251"/>
                        <a:pt x="75069" y="103384"/>
                        <a:pt x="53935" y="97555"/>
                      </a:cubicBezTo>
                      <a:cubicBezTo>
                        <a:pt x="28543" y="90688"/>
                        <a:pt x="3700" y="81174"/>
                        <a:pt x="3700" y="48648"/>
                      </a:cubicBezTo>
                      <a:cubicBezTo>
                        <a:pt x="3700" y="19304"/>
                        <a:pt x="26437" y="0"/>
                        <a:pt x="59474" y="0"/>
                      </a:cubicBezTo>
                      <a:cubicBezTo>
                        <a:pt x="83271" y="0"/>
                        <a:pt x="104146" y="11109"/>
                        <a:pt x="116583" y="23530"/>
                      </a:cubicBezTo>
                      <a:lnTo>
                        <a:pt x="104940" y="37539"/>
                      </a:lnTo>
                      <a:cubicBezTo>
                        <a:pt x="91207" y="25659"/>
                        <a:pt x="75863" y="17976"/>
                        <a:pt x="59207" y="17976"/>
                      </a:cubicBezTo>
                      <a:cubicBezTo>
                        <a:pt x="44413" y="17976"/>
                        <a:pt x="25377" y="24332"/>
                        <a:pt x="25377" y="46526"/>
                      </a:cubicBezTo>
                      <a:cubicBezTo>
                        <a:pt x="25377" y="67409"/>
                        <a:pt x="43352" y="73498"/>
                        <a:pt x="66089" y="80372"/>
                      </a:cubicBezTo>
                      <a:cubicBezTo>
                        <a:pt x="90421" y="88033"/>
                        <a:pt x="115255" y="97288"/>
                        <a:pt x="115255" y="130591"/>
                      </a:cubicBezTo>
                      <a:cubicBezTo>
                        <a:pt x="115255" y="163636"/>
                        <a:pt x="93053" y="182138"/>
                        <a:pt x="56049" y="182138"/>
                      </a:cubicBezTo>
                      <a:cubicBezTo>
                        <a:pt x="30656" y="182138"/>
                        <a:pt x="7142" y="171830"/>
                        <a:pt x="0" y="166024"/>
                      </a:cubicBezTo>
                      <a:lnTo>
                        <a:pt x="8721" y="14884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90" name="Google Shape;90;p6"/>
                <p:cNvSpPr/>
                <p:nvPr/>
              </p:nvSpPr>
              <p:spPr>
                <a:xfrm>
                  <a:off x="1816471" y="566677"/>
                  <a:ext cx="126631" cy="17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31" h="175797" extrusionOk="0">
                      <a:moveTo>
                        <a:pt x="126632" y="0"/>
                      </a:moveTo>
                      <a:lnTo>
                        <a:pt x="126632" y="17976"/>
                      </a:lnTo>
                      <a:lnTo>
                        <a:pt x="73239" y="17976"/>
                      </a:lnTo>
                      <a:lnTo>
                        <a:pt x="73239" y="175798"/>
                      </a:lnTo>
                      <a:lnTo>
                        <a:pt x="52356" y="175798"/>
                      </a:lnTo>
                      <a:lnTo>
                        <a:pt x="52356" y="17976"/>
                      </a:lnTo>
                      <a:lnTo>
                        <a:pt x="0" y="17976"/>
                      </a:lnTo>
                      <a:lnTo>
                        <a:pt x="0" y="0"/>
                      </a:lnTo>
                      <a:lnTo>
                        <a:pt x="12663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91" name="Google Shape;91;p6"/>
                <p:cNvSpPr/>
                <p:nvPr/>
              </p:nvSpPr>
              <p:spPr>
                <a:xfrm>
                  <a:off x="1954840" y="563495"/>
                  <a:ext cx="146194" cy="182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94" h="182146" extrusionOk="0">
                      <a:moveTo>
                        <a:pt x="72429" y="182146"/>
                      </a:moveTo>
                      <a:cubicBezTo>
                        <a:pt x="27231" y="182146"/>
                        <a:pt x="0" y="151757"/>
                        <a:pt x="0" y="91466"/>
                      </a:cubicBezTo>
                      <a:cubicBezTo>
                        <a:pt x="0" y="23522"/>
                        <a:pt x="39118" y="0"/>
                        <a:pt x="75085" y="0"/>
                      </a:cubicBezTo>
                      <a:cubicBezTo>
                        <a:pt x="113150" y="0"/>
                        <a:pt x="146194" y="24065"/>
                        <a:pt x="146194" y="91466"/>
                      </a:cubicBezTo>
                      <a:cubicBezTo>
                        <a:pt x="146194" y="152016"/>
                        <a:pt x="117644" y="182146"/>
                        <a:pt x="72429" y="182146"/>
                      </a:cubicBezTo>
                      <a:close/>
                      <a:moveTo>
                        <a:pt x="74551" y="164437"/>
                      </a:moveTo>
                      <a:cubicBezTo>
                        <a:pt x="112883" y="164437"/>
                        <a:pt x="124793" y="128219"/>
                        <a:pt x="124793" y="92275"/>
                      </a:cubicBezTo>
                      <a:cubicBezTo>
                        <a:pt x="124793" y="61077"/>
                        <a:pt x="114478" y="17984"/>
                        <a:pt x="74284" y="17984"/>
                      </a:cubicBezTo>
                      <a:cubicBezTo>
                        <a:pt x="35700" y="17984"/>
                        <a:pt x="21409" y="54729"/>
                        <a:pt x="21409" y="90696"/>
                      </a:cubicBezTo>
                      <a:cubicBezTo>
                        <a:pt x="21409" y="125579"/>
                        <a:pt x="30923" y="164437"/>
                        <a:pt x="74551" y="16443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92" name="Google Shape;92;p6"/>
                <p:cNvSpPr/>
                <p:nvPr/>
              </p:nvSpPr>
              <p:spPr>
                <a:xfrm>
                  <a:off x="2271584" y="566677"/>
                  <a:ext cx="149894" cy="17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94" h="175805" extrusionOk="0">
                      <a:moveTo>
                        <a:pt x="0" y="175806"/>
                      </a:moveTo>
                      <a:lnTo>
                        <a:pt x="61862" y="0"/>
                      </a:lnTo>
                      <a:lnTo>
                        <a:pt x="86713" y="0"/>
                      </a:lnTo>
                      <a:lnTo>
                        <a:pt x="149895" y="175806"/>
                      </a:lnTo>
                      <a:lnTo>
                        <a:pt x="127952" y="175806"/>
                      </a:lnTo>
                      <a:lnTo>
                        <a:pt x="108664" y="121611"/>
                      </a:lnTo>
                      <a:lnTo>
                        <a:pt x="39401" y="121611"/>
                      </a:lnTo>
                      <a:lnTo>
                        <a:pt x="20631" y="175806"/>
                      </a:lnTo>
                      <a:lnTo>
                        <a:pt x="0" y="175806"/>
                      </a:lnTo>
                      <a:close/>
                      <a:moveTo>
                        <a:pt x="44421" y="104688"/>
                      </a:moveTo>
                      <a:lnTo>
                        <a:pt x="103636" y="104688"/>
                      </a:lnTo>
                      <a:cubicBezTo>
                        <a:pt x="73765" y="18785"/>
                        <a:pt x="73765" y="18785"/>
                        <a:pt x="73765" y="18785"/>
                      </a:cubicBezTo>
                      <a:lnTo>
                        <a:pt x="44421" y="10468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93" name="Google Shape;93;p6"/>
                <p:cNvSpPr/>
                <p:nvPr/>
              </p:nvSpPr>
              <p:spPr>
                <a:xfrm>
                  <a:off x="2429454" y="563495"/>
                  <a:ext cx="133773" cy="182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773" h="182146" extrusionOk="0">
                      <a:moveTo>
                        <a:pt x="133239" y="166032"/>
                      </a:moveTo>
                      <a:cubicBezTo>
                        <a:pt x="118704" y="175814"/>
                        <a:pt x="97806" y="182146"/>
                        <a:pt x="74818" y="182146"/>
                      </a:cubicBezTo>
                      <a:cubicBezTo>
                        <a:pt x="28566" y="182146"/>
                        <a:pt x="0" y="152810"/>
                        <a:pt x="0" y="91466"/>
                      </a:cubicBezTo>
                      <a:cubicBezTo>
                        <a:pt x="0" y="23012"/>
                        <a:pt x="39660" y="0"/>
                        <a:pt x="74818" y="0"/>
                      </a:cubicBezTo>
                      <a:cubicBezTo>
                        <a:pt x="92793" y="0"/>
                        <a:pt x="115797" y="5562"/>
                        <a:pt x="133773" y="28551"/>
                      </a:cubicBezTo>
                      <a:lnTo>
                        <a:pt x="118704" y="40453"/>
                      </a:lnTo>
                      <a:cubicBezTo>
                        <a:pt x="107077" y="26712"/>
                        <a:pt x="93328" y="17976"/>
                        <a:pt x="74566" y="17976"/>
                      </a:cubicBezTo>
                      <a:cubicBezTo>
                        <a:pt x="41255" y="17976"/>
                        <a:pt x="21417" y="45207"/>
                        <a:pt x="21417" y="89620"/>
                      </a:cubicBezTo>
                      <a:cubicBezTo>
                        <a:pt x="21417" y="137222"/>
                        <a:pt x="38340" y="164972"/>
                        <a:pt x="76672" y="164972"/>
                      </a:cubicBezTo>
                      <a:cubicBezTo>
                        <a:pt x="90421" y="164972"/>
                        <a:pt x="106008" y="160211"/>
                        <a:pt x="112356" y="155709"/>
                      </a:cubicBezTo>
                      <a:lnTo>
                        <a:pt x="112356" y="103384"/>
                      </a:lnTo>
                      <a:lnTo>
                        <a:pt x="72437" y="103384"/>
                      </a:lnTo>
                      <a:lnTo>
                        <a:pt x="72437" y="85393"/>
                      </a:lnTo>
                      <a:lnTo>
                        <a:pt x="133247" y="85393"/>
                      </a:lnTo>
                      <a:lnTo>
                        <a:pt x="133247" y="16603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94" name="Google Shape;94;p6"/>
                <p:cNvSpPr/>
                <p:nvPr/>
              </p:nvSpPr>
              <p:spPr>
                <a:xfrm>
                  <a:off x="2598455" y="566677"/>
                  <a:ext cx="100194" cy="17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94" h="175797" extrusionOk="0">
                      <a:moveTo>
                        <a:pt x="0" y="0"/>
                      </a:moveTo>
                      <a:lnTo>
                        <a:pt x="98340" y="0"/>
                      </a:lnTo>
                      <a:lnTo>
                        <a:pt x="98340" y="17976"/>
                      </a:lnTo>
                      <a:lnTo>
                        <a:pt x="20891" y="17976"/>
                      </a:lnTo>
                      <a:lnTo>
                        <a:pt x="20891" y="77198"/>
                      </a:lnTo>
                      <a:lnTo>
                        <a:pt x="87506" y="77198"/>
                      </a:lnTo>
                      <a:lnTo>
                        <a:pt x="87506" y="95166"/>
                      </a:lnTo>
                      <a:lnTo>
                        <a:pt x="20891" y="95166"/>
                      </a:lnTo>
                      <a:lnTo>
                        <a:pt x="20891" y="157822"/>
                      </a:lnTo>
                      <a:lnTo>
                        <a:pt x="100194" y="157822"/>
                      </a:lnTo>
                      <a:lnTo>
                        <a:pt x="100194" y="175798"/>
                      </a:lnTo>
                      <a:lnTo>
                        <a:pt x="8" y="17579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95" name="Google Shape;95;p6"/>
                <p:cNvSpPr/>
                <p:nvPr/>
              </p:nvSpPr>
              <p:spPr>
                <a:xfrm>
                  <a:off x="2132924" y="566677"/>
                  <a:ext cx="121972" cy="17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72" h="175805" extrusionOk="0">
                      <a:moveTo>
                        <a:pt x="96934" y="120645"/>
                      </a:moveTo>
                      <a:cubicBezTo>
                        <a:pt x="92935" y="111806"/>
                        <a:pt x="90390" y="107336"/>
                        <a:pt x="84866" y="104563"/>
                      </a:cubicBezTo>
                      <a:cubicBezTo>
                        <a:pt x="104256" y="95928"/>
                        <a:pt x="116316" y="78636"/>
                        <a:pt x="116316" y="52340"/>
                      </a:cubicBezTo>
                      <a:cubicBezTo>
                        <a:pt x="116316" y="17968"/>
                        <a:pt x="94106" y="0"/>
                        <a:pt x="57094" y="0"/>
                      </a:cubicBezTo>
                      <a:lnTo>
                        <a:pt x="0" y="0"/>
                      </a:lnTo>
                      <a:lnTo>
                        <a:pt x="0" y="175806"/>
                      </a:lnTo>
                      <a:lnTo>
                        <a:pt x="20883" y="175806"/>
                      </a:lnTo>
                      <a:lnTo>
                        <a:pt x="20883" y="111029"/>
                      </a:lnTo>
                      <a:lnTo>
                        <a:pt x="51028" y="111029"/>
                      </a:lnTo>
                      <a:cubicBezTo>
                        <a:pt x="53173" y="111029"/>
                        <a:pt x="55279" y="110958"/>
                        <a:pt x="57345" y="110824"/>
                      </a:cubicBezTo>
                      <a:lnTo>
                        <a:pt x="57046" y="110934"/>
                      </a:lnTo>
                      <a:cubicBezTo>
                        <a:pt x="67881" y="110934"/>
                        <a:pt x="72893" y="118013"/>
                        <a:pt x="77387" y="127520"/>
                      </a:cubicBezTo>
                      <a:lnTo>
                        <a:pt x="99762" y="175743"/>
                      </a:lnTo>
                      <a:lnTo>
                        <a:pt x="121973" y="175743"/>
                      </a:lnTo>
                      <a:lnTo>
                        <a:pt x="96934" y="120645"/>
                      </a:lnTo>
                      <a:close/>
                      <a:moveTo>
                        <a:pt x="47304" y="94106"/>
                      </a:moveTo>
                      <a:lnTo>
                        <a:pt x="20867" y="94106"/>
                      </a:lnTo>
                      <a:lnTo>
                        <a:pt x="20867" y="17182"/>
                      </a:lnTo>
                      <a:lnTo>
                        <a:pt x="43871" y="17182"/>
                      </a:lnTo>
                      <a:cubicBezTo>
                        <a:pt x="73742" y="17182"/>
                        <a:pt x="94891" y="20616"/>
                        <a:pt x="94891" y="55506"/>
                      </a:cubicBezTo>
                      <a:cubicBezTo>
                        <a:pt x="94891" y="83798"/>
                        <a:pt x="75329" y="94106"/>
                        <a:pt x="47304" y="941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96" name="Google Shape;96;p6"/>
                <p:cNvSpPr/>
                <p:nvPr/>
              </p:nvSpPr>
              <p:spPr>
                <a:xfrm>
                  <a:off x="1365183" y="566574"/>
                  <a:ext cx="139885" cy="17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885" h="175805" extrusionOk="0">
                      <a:moveTo>
                        <a:pt x="115860" y="120127"/>
                      </a:moveTo>
                      <a:cubicBezTo>
                        <a:pt x="113228" y="113818"/>
                        <a:pt x="109041" y="108837"/>
                        <a:pt x="104335" y="106440"/>
                      </a:cubicBezTo>
                      <a:cubicBezTo>
                        <a:pt x="121030" y="96423"/>
                        <a:pt x="131134" y="79555"/>
                        <a:pt x="131134" y="55789"/>
                      </a:cubicBezTo>
                      <a:cubicBezTo>
                        <a:pt x="131134" y="19304"/>
                        <a:pt x="106008" y="0"/>
                        <a:pt x="64510" y="0"/>
                      </a:cubicBezTo>
                      <a:lnTo>
                        <a:pt x="0" y="0"/>
                      </a:lnTo>
                      <a:lnTo>
                        <a:pt x="0" y="175806"/>
                      </a:lnTo>
                      <a:lnTo>
                        <a:pt x="45466" y="175806"/>
                      </a:lnTo>
                      <a:lnTo>
                        <a:pt x="45466" y="117385"/>
                      </a:lnTo>
                      <a:lnTo>
                        <a:pt x="57172" y="117385"/>
                      </a:lnTo>
                      <a:cubicBezTo>
                        <a:pt x="63277" y="117809"/>
                        <a:pt x="67181" y="121171"/>
                        <a:pt x="69907" y="127339"/>
                      </a:cubicBezTo>
                      <a:lnTo>
                        <a:pt x="91238" y="175664"/>
                      </a:lnTo>
                      <a:lnTo>
                        <a:pt x="139886" y="175664"/>
                      </a:lnTo>
                      <a:lnTo>
                        <a:pt x="115860" y="120127"/>
                      </a:lnTo>
                      <a:close/>
                      <a:moveTo>
                        <a:pt x="45474" y="82211"/>
                      </a:moveTo>
                      <a:lnTo>
                        <a:pt x="45474" y="35677"/>
                      </a:lnTo>
                      <a:lnTo>
                        <a:pt x="58162" y="35677"/>
                      </a:lnTo>
                      <a:cubicBezTo>
                        <a:pt x="74826" y="35677"/>
                        <a:pt x="84340" y="40705"/>
                        <a:pt x="84340" y="58681"/>
                      </a:cubicBezTo>
                      <a:cubicBezTo>
                        <a:pt x="84340" y="76923"/>
                        <a:pt x="73246" y="82211"/>
                        <a:pt x="55789" y="82211"/>
                      </a:cubicBezTo>
                      <a:lnTo>
                        <a:pt x="45474" y="8221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</p:grpSp>
          <p:sp>
            <p:nvSpPr>
              <p:cNvPr id="97" name="Google Shape;97;p6"/>
              <p:cNvSpPr/>
              <p:nvPr/>
            </p:nvSpPr>
            <p:spPr>
              <a:xfrm>
                <a:off x="2711472" y="561444"/>
                <a:ext cx="46510" cy="47398"/>
              </a:xfrm>
              <a:custGeom>
                <a:avLst/>
                <a:gdLst/>
                <a:ahLst/>
                <a:cxnLst/>
                <a:rect l="l" t="t" r="r" b="b"/>
                <a:pathLst>
                  <a:path w="46510" h="47398" extrusionOk="0">
                    <a:moveTo>
                      <a:pt x="23318" y="47399"/>
                    </a:moveTo>
                    <a:cubicBezTo>
                      <a:pt x="9695" y="47399"/>
                      <a:pt x="0" y="37193"/>
                      <a:pt x="0" y="23703"/>
                    </a:cubicBezTo>
                    <a:cubicBezTo>
                      <a:pt x="0" y="9444"/>
                      <a:pt x="10771" y="0"/>
                      <a:pt x="23318" y="0"/>
                    </a:cubicBezTo>
                    <a:cubicBezTo>
                      <a:pt x="35739" y="0"/>
                      <a:pt x="46511" y="9444"/>
                      <a:pt x="46511" y="23703"/>
                    </a:cubicBezTo>
                    <a:cubicBezTo>
                      <a:pt x="46511" y="37955"/>
                      <a:pt x="35739" y="47399"/>
                      <a:pt x="23318" y="47399"/>
                    </a:cubicBezTo>
                    <a:close/>
                    <a:moveTo>
                      <a:pt x="23318" y="4117"/>
                    </a:moveTo>
                    <a:cubicBezTo>
                      <a:pt x="13050" y="4117"/>
                      <a:pt x="5067" y="12162"/>
                      <a:pt x="5067" y="23695"/>
                    </a:cubicBezTo>
                    <a:cubicBezTo>
                      <a:pt x="5067" y="34467"/>
                      <a:pt x="12036" y="43274"/>
                      <a:pt x="23318" y="43274"/>
                    </a:cubicBezTo>
                    <a:cubicBezTo>
                      <a:pt x="33453" y="43274"/>
                      <a:pt x="41443" y="35284"/>
                      <a:pt x="41443" y="23695"/>
                    </a:cubicBezTo>
                    <a:cubicBezTo>
                      <a:pt x="41443" y="12162"/>
                      <a:pt x="33453" y="4117"/>
                      <a:pt x="23318" y="4117"/>
                    </a:cubicBezTo>
                    <a:close/>
                    <a:moveTo>
                      <a:pt x="18628" y="37256"/>
                    </a:moveTo>
                    <a:lnTo>
                      <a:pt x="14315" y="37256"/>
                    </a:lnTo>
                    <a:lnTo>
                      <a:pt x="14315" y="11023"/>
                    </a:lnTo>
                    <a:lnTo>
                      <a:pt x="24261" y="11023"/>
                    </a:lnTo>
                    <a:cubicBezTo>
                      <a:pt x="30601" y="11023"/>
                      <a:pt x="33830" y="13238"/>
                      <a:pt x="33830" y="18565"/>
                    </a:cubicBezTo>
                    <a:cubicBezTo>
                      <a:pt x="33830" y="23318"/>
                      <a:pt x="30915" y="25282"/>
                      <a:pt x="26987" y="25722"/>
                    </a:cubicBezTo>
                    <a:lnTo>
                      <a:pt x="34333" y="37256"/>
                    </a:lnTo>
                    <a:lnTo>
                      <a:pt x="29454" y="37256"/>
                    </a:lnTo>
                    <a:lnTo>
                      <a:pt x="22674" y="26037"/>
                    </a:lnTo>
                    <a:lnTo>
                      <a:pt x="18620" y="26037"/>
                    </a:lnTo>
                    <a:lnTo>
                      <a:pt x="18620" y="37256"/>
                    </a:lnTo>
                    <a:close/>
                    <a:moveTo>
                      <a:pt x="23444" y="22368"/>
                    </a:moveTo>
                    <a:cubicBezTo>
                      <a:pt x="26673" y="22368"/>
                      <a:pt x="29533" y="22045"/>
                      <a:pt x="29533" y="18251"/>
                    </a:cubicBezTo>
                    <a:cubicBezTo>
                      <a:pt x="29533" y="15085"/>
                      <a:pt x="26421" y="14700"/>
                      <a:pt x="23829" y="14700"/>
                    </a:cubicBezTo>
                    <a:lnTo>
                      <a:pt x="18636" y="14700"/>
                    </a:lnTo>
                    <a:lnTo>
                      <a:pt x="18636" y="22368"/>
                    </a:lnTo>
                    <a:lnTo>
                      <a:pt x="23444" y="2236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99">
                  <a:solidFill>
                    <a:schemeClr val="dk1"/>
                  </a:solidFill>
                  <a:latin typeface="Inter-Regular"/>
                  <a:ea typeface="Inter-Regular"/>
                  <a:cs typeface="Inter-Regular"/>
                  <a:sym typeface="Inter-Regula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2793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 Title">
  <p:cSld name="Image Title">
    <p:bg>
      <p:bgPr>
        <a:solidFill>
          <a:schemeClr val="dk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"/>
          <p:cNvSpPr txBox="1">
            <a:spLocks noGrp="1"/>
          </p:cNvSpPr>
          <p:nvPr>
            <p:ph type="body" idx="1"/>
          </p:nvPr>
        </p:nvSpPr>
        <p:spPr>
          <a:xfrm>
            <a:off x="494977" y="4195085"/>
            <a:ext cx="7050442" cy="961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6880" lvl="0" indent="-361697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​"/>
              <a:defRPr sz="2099" b="1">
                <a:solidFill>
                  <a:schemeClr val="lt1"/>
                </a:solidFill>
              </a:defRPr>
            </a:lvl1pPr>
            <a:lvl2pPr marL="913760" lvl="1" indent="-228440" algn="l">
              <a:lnSpc>
                <a:spcPct val="96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Helvetica Neue"/>
              <a:buNone/>
              <a:defRPr sz="1799">
                <a:solidFill>
                  <a:schemeClr val="lt1"/>
                </a:solidFill>
              </a:defRPr>
            </a:lvl2pPr>
            <a:lvl3pPr marL="1370640" lvl="2" indent="-34266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​"/>
              <a:defRPr sz="1799">
                <a:solidFill>
                  <a:schemeClr val="lt1"/>
                </a:solidFill>
              </a:defRPr>
            </a:lvl3pPr>
            <a:lvl4pPr marL="1827520" lvl="3" indent="-34266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​"/>
              <a:defRPr sz="1799">
                <a:solidFill>
                  <a:schemeClr val="lt1"/>
                </a:solidFill>
              </a:defRPr>
            </a:lvl4pPr>
            <a:lvl5pPr marL="2284400" lvl="4" indent="-34266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800"/>
              <a:buChar char="​"/>
              <a:defRPr sz="1799">
                <a:solidFill>
                  <a:schemeClr val="lt1"/>
                </a:solidFill>
              </a:defRPr>
            </a:lvl5pPr>
            <a:lvl6pPr marL="2741280" lvl="5" indent="-34266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799">
                <a:solidFill>
                  <a:schemeClr val="lt1"/>
                </a:solidFill>
              </a:defRPr>
            </a:lvl6pPr>
            <a:lvl7pPr marL="3198160" lvl="6" indent="-34266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799">
                <a:solidFill>
                  <a:schemeClr val="lt1"/>
                </a:solidFill>
              </a:defRPr>
            </a:lvl7pPr>
            <a:lvl8pPr marL="3655040" lvl="7" indent="-34266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799">
                <a:solidFill>
                  <a:schemeClr val="lt1"/>
                </a:solidFill>
              </a:defRPr>
            </a:lvl8pPr>
            <a:lvl9pPr marL="4111920" lvl="8" indent="-34266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​"/>
              <a:defRPr sz="1799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9"/>
          <p:cNvSpPr txBox="1">
            <a:spLocks noGrp="1"/>
          </p:cNvSpPr>
          <p:nvPr>
            <p:ph type="body" idx="2"/>
          </p:nvPr>
        </p:nvSpPr>
        <p:spPr>
          <a:xfrm>
            <a:off x="3350093" y="6227544"/>
            <a:ext cx="1902816" cy="226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6880" lvl="0" indent="-22844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 b="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3760" lvl="1" indent="-22844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>
                <a:solidFill>
                  <a:schemeClr val="lt1"/>
                </a:solidFill>
              </a:defRPr>
            </a:lvl2pPr>
            <a:lvl3pPr marL="1370640" lvl="2" indent="-22844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>
                <a:solidFill>
                  <a:schemeClr val="lt1"/>
                </a:solidFill>
              </a:defRPr>
            </a:lvl3pPr>
            <a:lvl4pPr marL="1827520" lvl="3" indent="-22844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>
                <a:solidFill>
                  <a:schemeClr val="lt1"/>
                </a:solidFill>
              </a:defRPr>
            </a:lvl4pPr>
            <a:lvl5pPr marL="2284400" lvl="4" indent="-22844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>
                <a:solidFill>
                  <a:schemeClr val="lt1"/>
                </a:solidFill>
              </a:defRPr>
            </a:lvl5pPr>
            <a:lvl6pPr marL="2741280" lvl="5" indent="-34266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6pPr>
            <a:lvl7pPr marL="3198160" lvl="6" indent="-342660" algn="l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5040" lvl="7" indent="-342660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1920" lvl="8" indent="-342660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43" name="Google Shape;143;p9"/>
          <p:cNvSpPr txBox="1">
            <a:spLocks noGrp="1"/>
          </p:cNvSpPr>
          <p:nvPr>
            <p:ph type="body" idx="3"/>
          </p:nvPr>
        </p:nvSpPr>
        <p:spPr>
          <a:xfrm>
            <a:off x="490699" y="6227544"/>
            <a:ext cx="188098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6880" lvl="0" indent="-22844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3760" lvl="1" indent="-22844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>
                <a:solidFill>
                  <a:schemeClr val="lt1"/>
                </a:solidFill>
              </a:defRPr>
            </a:lvl2pPr>
            <a:lvl3pPr marL="1370640" lvl="2" indent="-22844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>
                <a:solidFill>
                  <a:schemeClr val="lt1"/>
                </a:solidFill>
              </a:defRPr>
            </a:lvl3pPr>
            <a:lvl4pPr marL="1827520" lvl="3" indent="-22844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>
                <a:solidFill>
                  <a:schemeClr val="lt1"/>
                </a:solidFill>
              </a:defRPr>
            </a:lvl4pPr>
            <a:lvl5pPr marL="2284400" lvl="4" indent="-22844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>
                <a:solidFill>
                  <a:schemeClr val="lt1"/>
                </a:solidFill>
              </a:defRPr>
            </a:lvl5pPr>
            <a:lvl6pPr marL="2741280" lvl="5" indent="-34266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6pPr>
            <a:lvl7pPr marL="3198160" lvl="6" indent="-342660" algn="l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5040" lvl="7" indent="-342660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1920" lvl="8" indent="-342660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144" name="Google Shape;144;p9"/>
          <p:cNvSpPr txBox="1">
            <a:spLocks noGrp="1"/>
          </p:cNvSpPr>
          <p:nvPr>
            <p:ph type="title"/>
          </p:nvPr>
        </p:nvSpPr>
        <p:spPr>
          <a:xfrm>
            <a:off x="431357" y="2256891"/>
            <a:ext cx="7994761" cy="182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795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9"/>
          <p:cNvGrpSpPr/>
          <p:nvPr/>
        </p:nvGrpSpPr>
        <p:grpSpPr>
          <a:xfrm>
            <a:off x="494973" y="452553"/>
            <a:ext cx="2261214" cy="397148"/>
            <a:chOff x="495295" y="452553"/>
            <a:chExt cx="2262687" cy="397148"/>
          </a:xfrm>
        </p:grpSpPr>
        <p:sp>
          <p:nvSpPr>
            <p:cNvPr id="146" name="Google Shape;146;p9"/>
            <p:cNvSpPr/>
            <p:nvPr/>
          </p:nvSpPr>
          <p:spPr>
            <a:xfrm>
              <a:off x="495295" y="452553"/>
              <a:ext cx="441055" cy="397148"/>
            </a:xfrm>
            <a:custGeom>
              <a:avLst/>
              <a:gdLst/>
              <a:ahLst/>
              <a:cxnLst/>
              <a:rect l="l" t="t" r="r" b="b"/>
              <a:pathLst>
                <a:path w="441055" h="397148" extrusionOk="0">
                  <a:moveTo>
                    <a:pt x="236007" y="397148"/>
                  </a:moveTo>
                  <a:lnTo>
                    <a:pt x="138508" y="397148"/>
                  </a:lnTo>
                  <a:cubicBezTo>
                    <a:pt x="118379" y="397148"/>
                    <a:pt x="99626" y="386322"/>
                    <a:pt x="89562" y="368912"/>
                  </a:cubicBezTo>
                  <a:lnTo>
                    <a:pt x="7531" y="226842"/>
                  </a:lnTo>
                  <a:cubicBezTo>
                    <a:pt x="-2509" y="209408"/>
                    <a:pt x="-2509" y="187756"/>
                    <a:pt x="7524" y="170346"/>
                  </a:cubicBezTo>
                  <a:lnTo>
                    <a:pt x="89569" y="28260"/>
                  </a:lnTo>
                  <a:cubicBezTo>
                    <a:pt x="99618" y="10826"/>
                    <a:pt x="118379" y="0"/>
                    <a:pt x="138508" y="0"/>
                  </a:cubicBezTo>
                  <a:lnTo>
                    <a:pt x="302544" y="0"/>
                  </a:lnTo>
                  <a:cubicBezTo>
                    <a:pt x="322673" y="0"/>
                    <a:pt x="341427" y="10826"/>
                    <a:pt x="351491" y="28260"/>
                  </a:cubicBezTo>
                  <a:lnTo>
                    <a:pt x="433513" y="170330"/>
                  </a:lnTo>
                  <a:cubicBezTo>
                    <a:pt x="443569" y="187748"/>
                    <a:pt x="443569" y="209408"/>
                    <a:pt x="433513" y="226842"/>
                  </a:cubicBezTo>
                  <a:lnTo>
                    <a:pt x="412300" y="260664"/>
                  </a:lnTo>
                  <a:cubicBezTo>
                    <a:pt x="402425" y="277776"/>
                    <a:pt x="383663" y="288594"/>
                    <a:pt x="363527" y="288594"/>
                  </a:cubicBezTo>
                  <a:lnTo>
                    <a:pt x="265902" y="288594"/>
                  </a:lnTo>
                  <a:lnTo>
                    <a:pt x="319271" y="198519"/>
                  </a:lnTo>
                  <a:lnTo>
                    <a:pt x="269901" y="113040"/>
                  </a:lnTo>
                  <a:lnTo>
                    <a:pt x="171136" y="113040"/>
                  </a:lnTo>
                  <a:lnTo>
                    <a:pt x="121742" y="198582"/>
                  </a:lnTo>
                  <a:lnTo>
                    <a:pt x="236007" y="397148"/>
                  </a:lnTo>
                  <a:lnTo>
                    <a:pt x="236007" y="3971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9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endParaRPr>
            </a:p>
          </p:txBody>
        </p:sp>
        <p:grpSp>
          <p:nvGrpSpPr>
            <p:cNvPr id="147" name="Google Shape;147;p9"/>
            <p:cNvGrpSpPr/>
            <p:nvPr/>
          </p:nvGrpSpPr>
          <p:grpSpPr>
            <a:xfrm>
              <a:off x="1036348" y="561444"/>
              <a:ext cx="1721634" cy="184197"/>
              <a:chOff x="1036348" y="561444"/>
              <a:chExt cx="1721634" cy="184197"/>
            </a:xfrm>
          </p:grpSpPr>
          <p:grpSp>
            <p:nvGrpSpPr>
              <p:cNvPr id="148" name="Google Shape;148;p9"/>
              <p:cNvGrpSpPr/>
              <p:nvPr/>
            </p:nvGrpSpPr>
            <p:grpSpPr>
              <a:xfrm>
                <a:off x="1036348" y="563495"/>
                <a:ext cx="1662301" cy="182146"/>
                <a:chOff x="1036348" y="563495"/>
                <a:chExt cx="1662301" cy="182146"/>
              </a:xfrm>
            </p:grpSpPr>
            <p:sp>
              <p:nvSpPr>
                <p:cNvPr id="149" name="Google Shape;149;p9"/>
                <p:cNvSpPr/>
                <p:nvPr/>
              </p:nvSpPr>
              <p:spPr>
                <a:xfrm>
                  <a:off x="1036348" y="566677"/>
                  <a:ext cx="131117" cy="17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17" h="175805" extrusionOk="0">
                      <a:moveTo>
                        <a:pt x="45466" y="175806"/>
                      </a:moveTo>
                      <a:lnTo>
                        <a:pt x="0" y="175806"/>
                      </a:lnTo>
                      <a:lnTo>
                        <a:pt x="0" y="0"/>
                      </a:lnTo>
                      <a:lnTo>
                        <a:pt x="64502" y="0"/>
                      </a:lnTo>
                      <a:cubicBezTo>
                        <a:pt x="106008" y="0"/>
                        <a:pt x="131118" y="19304"/>
                        <a:pt x="131118" y="55781"/>
                      </a:cubicBezTo>
                      <a:cubicBezTo>
                        <a:pt x="131118" y="96761"/>
                        <a:pt x="101247" y="117377"/>
                        <a:pt x="58955" y="117377"/>
                      </a:cubicBezTo>
                      <a:lnTo>
                        <a:pt x="45474" y="117377"/>
                      </a:lnTo>
                      <a:lnTo>
                        <a:pt x="45474" y="175806"/>
                      </a:lnTo>
                      <a:close/>
                      <a:moveTo>
                        <a:pt x="55774" y="82219"/>
                      </a:moveTo>
                      <a:cubicBezTo>
                        <a:pt x="73215" y="82219"/>
                        <a:pt x="84324" y="76939"/>
                        <a:pt x="84324" y="58688"/>
                      </a:cubicBezTo>
                      <a:cubicBezTo>
                        <a:pt x="84324" y="40713"/>
                        <a:pt x="74802" y="35684"/>
                        <a:pt x="58146" y="35684"/>
                      </a:cubicBezTo>
                      <a:lnTo>
                        <a:pt x="45458" y="35684"/>
                      </a:lnTo>
                      <a:lnTo>
                        <a:pt x="45458" y="82219"/>
                      </a:lnTo>
                      <a:lnTo>
                        <a:pt x="55774" y="8221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150" name="Google Shape;150;p9"/>
                <p:cNvSpPr/>
                <p:nvPr/>
              </p:nvSpPr>
              <p:spPr>
                <a:xfrm>
                  <a:off x="1194123" y="566677"/>
                  <a:ext cx="139312" cy="178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2" h="178964" extrusionOk="0">
                      <a:moveTo>
                        <a:pt x="45458" y="0"/>
                      </a:moveTo>
                      <a:lnTo>
                        <a:pt x="45458" y="114996"/>
                      </a:lnTo>
                      <a:cubicBezTo>
                        <a:pt x="45458" y="135093"/>
                        <a:pt x="55766" y="141166"/>
                        <a:pt x="70308" y="141166"/>
                      </a:cubicBezTo>
                      <a:cubicBezTo>
                        <a:pt x="84049" y="141166"/>
                        <a:pt x="93838" y="132972"/>
                        <a:pt x="93838" y="116324"/>
                      </a:cubicBezTo>
                      <a:lnTo>
                        <a:pt x="93838" y="0"/>
                      </a:lnTo>
                      <a:lnTo>
                        <a:pt x="139312" y="0"/>
                      </a:lnTo>
                      <a:lnTo>
                        <a:pt x="139312" y="121604"/>
                      </a:lnTo>
                      <a:cubicBezTo>
                        <a:pt x="139312" y="157304"/>
                        <a:pt x="110761" y="178964"/>
                        <a:pt x="69255" y="178964"/>
                      </a:cubicBezTo>
                      <a:cubicBezTo>
                        <a:pt x="23515" y="178964"/>
                        <a:pt x="0" y="160462"/>
                        <a:pt x="0" y="117644"/>
                      </a:cubicBezTo>
                      <a:lnTo>
                        <a:pt x="0" y="0"/>
                      </a:lnTo>
                      <a:lnTo>
                        <a:pt x="4545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151" name="Google Shape;151;p9"/>
                <p:cNvSpPr/>
                <p:nvPr/>
              </p:nvSpPr>
              <p:spPr>
                <a:xfrm>
                  <a:off x="1527743" y="566677"/>
                  <a:ext cx="116850" cy="17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50" h="175797" extrusionOk="0">
                      <a:moveTo>
                        <a:pt x="0" y="0"/>
                      </a:moveTo>
                      <a:lnTo>
                        <a:pt x="115004" y="0"/>
                      </a:lnTo>
                      <a:lnTo>
                        <a:pt x="115004" y="39652"/>
                      </a:lnTo>
                      <a:lnTo>
                        <a:pt x="45474" y="39652"/>
                      </a:lnTo>
                      <a:lnTo>
                        <a:pt x="45474" y="66356"/>
                      </a:lnTo>
                      <a:lnTo>
                        <a:pt x="105223" y="66356"/>
                      </a:lnTo>
                      <a:lnTo>
                        <a:pt x="105223" y="106008"/>
                      </a:lnTo>
                      <a:lnTo>
                        <a:pt x="45474" y="106008"/>
                      </a:lnTo>
                      <a:lnTo>
                        <a:pt x="45474" y="136146"/>
                      </a:lnTo>
                      <a:lnTo>
                        <a:pt x="116850" y="136146"/>
                      </a:lnTo>
                      <a:lnTo>
                        <a:pt x="116850" y="175798"/>
                      </a:lnTo>
                      <a:lnTo>
                        <a:pt x="0" y="1757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152" name="Google Shape;152;p9"/>
                <p:cNvSpPr/>
                <p:nvPr/>
              </p:nvSpPr>
              <p:spPr>
                <a:xfrm>
                  <a:off x="1679783" y="563503"/>
                  <a:ext cx="116583" cy="182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3" h="182138" extrusionOk="0">
                      <a:moveTo>
                        <a:pt x="8721" y="148842"/>
                      </a:moveTo>
                      <a:cubicBezTo>
                        <a:pt x="16915" y="154389"/>
                        <a:pt x="35692" y="163911"/>
                        <a:pt x="56575" y="163911"/>
                      </a:cubicBezTo>
                      <a:cubicBezTo>
                        <a:pt x="74284" y="163911"/>
                        <a:pt x="93579" y="158349"/>
                        <a:pt x="93579" y="131393"/>
                      </a:cubicBezTo>
                      <a:cubicBezTo>
                        <a:pt x="93579" y="110251"/>
                        <a:pt x="75069" y="103384"/>
                        <a:pt x="53935" y="97555"/>
                      </a:cubicBezTo>
                      <a:cubicBezTo>
                        <a:pt x="28543" y="90688"/>
                        <a:pt x="3700" y="81174"/>
                        <a:pt x="3700" y="48648"/>
                      </a:cubicBezTo>
                      <a:cubicBezTo>
                        <a:pt x="3700" y="19304"/>
                        <a:pt x="26437" y="0"/>
                        <a:pt x="59474" y="0"/>
                      </a:cubicBezTo>
                      <a:cubicBezTo>
                        <a:pt x="83271" y="0"/>
                        <a:pt x="104146" y="11109"/>
                        <a:pt x="116583" y="23530"/>
                      </a:cubicBezTo>
                      <a:lnTo>
                        <a:pt x="104940" y="37539"/>
                      </a:lnTo>
                      <a:cubicBezTo>
                        <a:pt x="91207" y="25659"/>
                        <a:pt x="75863" y="17976"/>
                        <a:pt x="59207" y="17976"/>
                      </a:cubicBezTo>
                      <a:cubicBezTo>
                        <a:pt x="44413" y="17976"/>
                        <a:pt x="25377" y="24332"/>
                        <a:pt x="25377" y="46526"/>
                      </a:cubicBezTo>
                      <a:cubicBezTo>
                        <a:pt x="25377" y="67409"/>
                        <a:pt x="43352" y="73498"/>
                        <a:pt x="66089" y="80372"/>
                      </a:cubicBezTo>
                      <a:cubicBezTo>
                        <a:pt x="90421" y="88033"/>
                        <a:pt x="115255" y="97288"/>
                        <a:pt x="115255" y="130591"/>
                      </a:cubicBezTo>
                      <a:cubicBezTo>
                        <a:pt x="115255" y="163636"/>
                        <a:pt x="93053" y="182138"/>
                        <a:pt x="56049" y="182138"/>
                      </a:cubicBezTo>
                      <a:cubicBezTo>
                        <a:pt x="30656" y="182138"/>
                        <a:pt x="7142" y="171830"/>
                        <a:pt x="0" y="166024"/>
                      </a:cubicBezTo>
                      <a:lnTo>
                        <a:pt x="8721" y="14884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153" name="Google Shape;153;p9"/>
                <p:cNvSpPr/>
                <p:nvPr/>
              </p:nvSpPr>
              <p:spPr>
                <a:xfrm>
                  <a:off x="1816471" y="566677"/>
                  <a:ext cx="126631" cy="17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31" h="175797" extrusionOk="0">
                      <a:moveTo>
                        <a:pt x="126632" y="0"/>
                      </a:moveTo>
                      <a:lnTo>
                        <a:pt x="126632" y="17976"/>
                      </a:lnTo>
                      <a:lnTo>
                        <a:pt x="73239" y="17976"/>
                      </a:lnTo>
                      <a:lnTo>
                        <a:pt x="73239" y="175798"/>
                      </a:lnTo>
                      <a:lnTo>
                        <a:pt x="52356" y="175798"/>
                      </a:lnTo>
                      <a:lnTo>
                        <a:pt x="52356" y="17976"/>
                      </a:lnTo>
                      <a:lnTo>
                        <a:pt x="0" y="17976"/>
                      </a:lnTo>
                      <a:lnTo>
                        <a:pt x="0" y="0"/>
                      </a:lnTo>
                      <a:lnTo>
                        <a:pt x="1266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154" name="Google Shape;154;p9"/>
                <p:cNvSpPr/>
                <p:nvPr/>
              </p:nvSpPr>
              <p:spPr>
                <a:xfrm>
                  <a:off x="1954840" y="563495"/>
                  <a:ext cx="146194" cy="182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94" h="182146" extrusionOk="0">
                      <a:moveTo>
                        <a:pt x="72429" y="182146"/>
                      </a:moveTo>
                      <a:cubicBezTo>
                        <a:pt x="27231" y="182146"/>
                        <a:pt x="0" y="151757"/>
                        <a:pt x="0" y="91466"/>
                      </a:cubicBezTo>
                      <a:cubicBezTo>
                        <a:pt x="0" y="23522"/>
                        <a:pt x="39118" y="0"/>
                        <a:pt x="75085" y="0"/>
                      </a:cubicBezTo>
                      <a:cubicBezTo>
                        <a:pt x="113150" y="0"/>
                        <a:pt x="146194" y="24065"/>
                        <a:pt x="146194" y="91466"/>
                      </a:cubicBezTo>
                      <a:cubicBezTo>
                        <a:pt x="146194" y="152016"/>
                        <a:pt x="117644" y="182146"/>
                        <a:pt x="72429" y="182146"/>
                      </a:cubicBezTo>
                      <a:close/>
                      <a:moveTo>
                        <a:pt x="74551" y="164437"/>
                      </a:moveTo>
                      <a:cubicBezTo>
                        <a:pt x="112883" y="164437"/>
                        <a:pt x="124793" y="128219"/>
                        <a:pt x="124793" y="92275"/>
                      </a:cubicBezTo>
                      <a:cubicBezTo>
                        <a:pt x="124793" y="61077"/>
                        <a:pt x="114478" y="17984"/>
                        <a:pt x="74284" y="17984"/>
                      </a:cubicBezTo>
                      <a:cubicBezTo>
                        <a:pt x="35700" y="17984"/>
                        <a:pt x="21409" y="54729"/>
                        <a:pt x="21409" y="90696"/>
                      </a:cubicBezTo>
                      <a:cubicBezTo>
                        <a:pt x="21409" y="125579"/>
                        <a:pt x="30923" y="164437"/>
                        <a:pt x="74551" y="164437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155" name="Google Shape;155;p9"/>
                <p:cNvSpPr/>
                <p:nvPr/>
              </p:nvSpPr>
              <p:spPr>
                <a:xfrm>
                  <a:off x="2271584" y="566677"/>
                  <a:ext cx="149894" cy="17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94" h="175805" extrusionOk="0">
                      <a:moveTo>
                        <a:pt x="0" y="175806"/>
                      </a:moveTo>
                      <a:lnTo>
                        <a:pt x="61862" y="0"/>
                      </a:lnTo>
                      <a:lnTo>
                        <a:pt x="86713" y="0"/>
                      </a:lnTo>
                      <a:lnTo>
                        <a:pt x="149895" y="175806"/>
                      </a:lnTo>
                      <a:lnTo>
                        <a:pt x="127952" y="175806"/>
                      </a:lnTo>
                      <a:lnTo>
                        <a:pt x="108664" y="121611"/>
                      </a:lnTo>
                      <a:lnTo>
                        <a:pt x="39401" y="121611"/>
                      </a:lnTo>
                      <a:lnTo>
                        <a:pt x="20631" y="175806"/>
                      </a:lnTo>
                      <a:lnTo>
                        <a:pt x="0" y="175806"/>
                      </a:lnTo>
                      <a:close/>
                      <a:moveTo>
                        <a:pt x="44421" y="104688"/>
                      </a:moveTo>
                      <a:lnTo>
                        <a:pt x="103636" y="104688"/>
                      </a:lnTo>
                      <a:cubicBezTo>
                        <a:pt x="73765" y="18785"/>
                        <a:pt x="73765" y="18785"/>
                        <a:pt x="73765" y="18785"/>
                      </a:cubicBezTo>
                      <a:lnTo>
                        <a:pt x="44421" y="10468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156" name="Google Shape;156;p9"/>
                <p:cNvSpPr/>
                <p:nvPr/>
              </p:nvSpPr>
              <p:spPr>
                <a:xfrm>
                  <a:off x="2429454" y="563495"/>
                  <a:ext cx="133773" cy="182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773" h="182146" extrusionOk="0">
                      <a:moveTo>
                        <a:pt x="133239" y="166032"/>
                      </a:moveTo>
                      <a:cubicBezTo>
                        <a:pt x="118704" y="175814"/>
                        <a:pt x="97806" y="182146"/>
                        <a:pt x="74818" y="182146"/>
                      </a:cubicBezTo>
                      <a:cubicBezTo>
                        <a:pt x="28566" y="182146"/>
                        <a:pt x="0" y="152810"/>
                        <a:pt x="0" y="91466"/>
                      </a:cubicBezTo>
                      <a:cubicBezTo>
                        <a:pt x="0" y="23012"/>
                        <a:pt x="39660" y="0"/>
                        <a:pt x="74818" y="0"/>
                      </a:cubicBezTo>
                      <a:cubicBezTo>
                        <a:pt x="92793" y="0"/>
                        <a:pt x="115797" y="5562"/>
                        <a:pt x="133773" y="28551"/>
                      </a:cubicBezTo>
                      <a:lnTo>
                        <a:pt x="118704" y="40453"/>
                      </a:lnTo>
                      <a:cubicBezTo>
                        <a:pt x="107077" y="26712"/>
                        <a:pt x="93328" y="17976"/>
                        <a:pt x="74566" y="17976"/>
                      </a:cubicBezTo>
                      <a:cubicBezTo>
                        <a:pt x="41255" y="17976"/>
                        <a:pt x="21417" y="45207"/>
                        <a:pt x="21417" y="89620"/>
                      </a:cubicBezTo>
                      <a:cubicBezTo>
                        <a:pt x="21417" y="137222"/>
                        <a:pt x="38340" y="164972"/>
                        <a:pt x="76672" y="164972"/>
                      </a:cubicBezTo>
                      <a:cubicBezTo>
                        <a:pt x="90421" y="164972"/>
                        <a:pt x="106008" y="160211"/>
                        <a:pt x="112356" y="155709"/>
                      </a:cubicBezTo>
                      <a:lnTo>
                        <a:pt x="112356" y="103384"/>
                      </a:lnTo>
                      <a:lnTo>
                        <a:pt x="72437" y="103384"/>
                      </a:lnTo>
                      <a:lnTo>
                        <a:pt x="72437" y="85393"/>
                      </a:lnTo>
                      <a:lnTo>
                        <a:pt x="133247" y="85393"/>
                      </a:lnTo>
                      <a:lnTo>
                        <a:pt x="133247" y="166032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157" name="Google Shape;157;p9"/>
                <p:cNvSpPr/>
                <p:nvPr/>
              </p:nvSpPr>
              <p:spPr>
                <a:xfrm>
                  <a:off x="2598455" y="566677"/>
                  <a:ext cx="100194" cy="17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94" h="175797" extrusionOk="0">
                      <a:moveTo>
                        <a:pt x="0" y="0"/>
                      </a:moveTo>
                      <a:lnTo>
                        <a:pt x="98340" y="0"/>
                      </a:lnTo>
                      <a:lnTo>
                        <a:pt x="98340" y="17976"/>
                      </a:lnTo>
                      <a:lnTo>
                        <a:pt x="20891" y="17976"/>
                      </a:lnTo>
                      <a:lnTo>
                        <a:pt x="20891" y="77198"/>
                      </a:lnTo>
                      <a:lnTo>
                        <a:pt x="87506" y="77198"/>
                      </a:lnTo>
                      <a:lnTo>
                        <a:pt x="87506" y="95166"/>
                      </a:lnTo>
                      <a:lnTo>
                        <a:pt x="20891" y="95166"/>
                      </a:lnTo>
                      <a:lnTo>
                        <a:pt x="20891" y="157822"/>
                      </a:lnTo>
                      <a:lnTo>
                        <a:pt x="100194" y="157822"/>
                      </a:lnTo>
                      <a:lnTo>
                        <a:pt x="100194" y="175798"/>
                      </a:lnTo>
                      <a:lnTo>
                        <a:pt x="8" y="17579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158" name="Google Shape;158;p9"/>
                <p:cNvSpPr/>
                <p:nvPr/>
              </p:nvSpPr>
              <p:spPr>
                <a:xfrm>
                  <a:off x="2132924" y="566677"/>
                  <a:ext cx="121972" cy="17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72" h="175805" extrusionOk="0">
                      <a:moveTo>
                        <a:pt x="96934" y="120645"/>
                      </a:moveTo>
                      <a:cubicBezTo>
                        <a:pt x="92935" y="111806"/>
                        <a:pt x="90390" y="107336"/>
                        <a:pt x="84866" y="104563"/>
                      </a:cubicBezTo>
                      <a:cubicBezTo>
                        <a:pt x="104256" y="95928"/>
                        <a:pt x="116316" y="78636"/>
                        <a:pt x="116316" y="52340"/>
                      </a:cubicBezTo>
                      <a:cubicBezTo>
                        <a:pt x="116316" y="17968"/>
                        <a:pt x="94106" y="0"/>
                        <a:pt x="57094" y="0"/>
                      </a:cubicBezTo>
                      <a:lnTo>
                        <a:pt x="0" y="0"/>
                      </a:lnTo>
                      <a:lnTo>
                        <a:pt x="0" y="175806"/>
                      </a:lnTo>
                      <a:lnTo>
                        <a:pt x="20883" y="175806"/>
                      </a:lnTo>
                      <a:lnTo>
                        <a:pt x="20883" y="111029"/>
                      </a:lnTo>
                      <a:lnTo>
                        <a:pt x="51028" y="111029"/>
                      </a:lnTo>
                      <a:cubicBezTo>
                        <a:pt x="53173" y="111029"/>
                        <a:pt x="55279" y="110958"/>
                        <a:pt x="57345" y="110824"/>
                      </a:cubicBezTo>
                      <a:lnTo>
                        <a:pt x="57046" y="110934"/>
                      </a:lnTo>
                      <a:cubicBezTo>
                        <a:pt x="67881" y="110934"/>
                        <a:pt x="72893" y="118013"/>
                        <a:pt x="77387" y="127520"/>
                      </a:cubicBezTo>
                      <a:lnTo>
                        <a:pt x="99762" y="175743"/>
                      </a:lnTo>
                      <a:lnTo>
                        <a:pt x="121973" y="175743"/>
                      </a:lnTo>
                      <a:lnTo>
                        <a:pt x="96934" y="120645"/>
                      </a:lnTo>
                      <a:close/>
                      <a:moveTo>
                        <a:pt x="47304" y="94106"/>
                      </a:moveTo>
                      <a:lnTo>
                        <a:pt x="20867" y="94106"/>
                      </a:lnTo>
                      <a:lnTo>
                        <a:pt x="20867" y="17182"/>
                      </a:lnTo>
                      <a:lnTo>
                        <a:pt x="43871" y="17182"/>
                      </a:lnTo>
                      <a:cubicBezTo>
                        <a:pt x="73742" y="17182"/>
                        <a:pt x="94891" y="20616"/>
                        <a:pt x="94891" y="55506"/>
                      </a:cubicBezTo>
                      <a:cubicBezTo>
                        <a:pt x="94891" y="83798"/>
                        <a:pt x="75329" y="94106"/>
                        <a:pt x="47304" y="94106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159" name="Google Shape;159;p9"/>
                <p:cNvSpPr/>
                <p:nvPr/>
              </p:nvSpPr>
              <p:spPr>
                <a:xfrm>
                  <a:off x="1365183" y="566574"/>
                  <a:ext cx="139885" cy="17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885" h="175805" extrusionOk="0">
                      <a:moveTo>
                        <a:pt x="115860" y="120127"/>
                      </a:moveTo>
                      <a:cubicBezTo>
                        <a:pt x="113228" y="113818"/>
                        <a:pt x="109041" y="108837"/>
                        <a:pt x="104335" y="106440"/>
                      </a:cubicBezTo>
                      <a:cubicBezTo>
                        <a:pt x="121030" y="96423"/>
                        <a:pt x="131134" y="79555"/>
                        <a:pt x="131134" y="55789"/>
                      </a:cubicBezTo>
                      <a:cubicBezTo>
                        <a:pt x="131134" y="19304"/>
                        <a:pt x="106008" y="0"/>
                        <a:pt x="64510" y="0"/>
                      </a:cubicBezTo>
                      <a:lnTo>
                        <a:pt x="0" y="0"/>
                      </a:lnTo>
                      <a:lnTo>
                        <a:pt x="0" y="175806"/>
                      </a:lnTo>
                      <a:lnTo>
                        <a:pt x="45466" y="175806"/>
                      </a:lnTo>
                      <a:lnTo>
                        <a:pt x="45466" y="117385"/>
                      </a:lnTo>
                      <a:lnTo>
                        <a:pt x="57172" y="117385"/>
                      </a:lnTo>
                      <a:cubicBezTo>
                        <a:pt x="63277" y="117809"/>
                        <a:pt x="67181" y="121171"/>
                        <a:pt x="69907" y="127339"/>
                      </a:cubicBezTo>
                      <a:lnTo>
                        <a:pt x="91238" y="175664"/>
                      </a:lnTo>
                      <a:lnTo>
                        <a:pt x="139886" y="175664"/>
                      </a:lnTo>
                      <a:lnTo>
                        <a:pt x="115860" y="120127"/>
                      </a:lnTo>
                      <a:close/>
                      <a:moveTo>
                        <a:pt x="45474" y="82211"/>
                      </a:moveTo>
                      <a:lnTo>
                        <a:pt x="45474" y="35677"/>
                      </a:lnTo>
                      <a:lnTo>
                        <a:pt x="58162" y="35677"/>
                      </a:lnTo>
                      <a:cubicBezTo>
                        <a:pt x="74826" y="35677"/>
                        <a:pt x="84340" y="40705"/>
                        <a:pt x="84340" y="58681"/>
                      </a:cubicBezTo>
                      <a:cubicBezTo>
                        <a:pt x="84340" y="76923"/>
                        <a:pt x="73246" y="82211"/>
                        <a:pt x="55789" y="82211"/>
                      </a:cubicBezTo>
                      <a:lnTo>
                        <a:pt x="45474" y="8221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</p:grpSp>
          <p:sp>
            <p:nvSpPr>
              <p:cNvPr id="160" name="Google Shape;160;p9"/>
              <p:cNvSpPr/>
              <p:nvPr/>
            </p:nvSpPr>
            <p:spPr>
              <a:xfrm>
                <a:off x="2711472" y="561444"/>
                <a:ext cx="46510" cy="47398"/>
              </a:xfrm>
              <a:custGeom>
                <a:avLst/>
                <a:gdLst/>
                <a:ahLst/>
                <a:cxnLst/>
                <a:rect l="l" t="t" r="r" b="b"/>
                <a:pathLst>
                  <a:path w="46510" h="47398" extrusionOk="0">
                    <a:moveTo>
                      <a:pt x="23318" y="47399"/>
                    </a:moveTo>
                    <a:cubicBezTo>
                      <a:pt x="9695" y="47399"/>
                      <a:pt x="0" y="37193"/>
                      <a:pt x="0" y="23703"/>
                    </a:cubicBezTo>
                    <a:cubicBezTo>
                      <a:pt x="0" y="9444"/>
                      <a:pt x="10771" y="0"/>
                      <a:pt x="23318" y="0"/>
                    </a:cubicBezTo>
                    <a:cubicBezTo>
                      <a:pt x="35739" y="0"/>
                      <a:pt x="46511" y="9444"/>
                      <a:pt x="46511" y="23703"/>
                    </a:cubicBezTo>
                    <a:cubicBezTo>
                      <a:pt x="46511" y="37955"/>
                      <a:pt x="35739" y="47399"/>
                      <a:pt x="23318" y="47399"/>
                    </a:cubicBezTo>
                    <a:close/>
                    <a:moveTo>
                      <a:pt x="23318" y="4117"/>
                    </a:moveTo>
                    <a:cubicBezTo>
                      <a:pt x="13050" y="4117"/>
                      <a:pt x="5067" y="12162"/>
                      <a:pt x="5067" y="23695"/>
                    </a:cubicBezTo>
                    <a:cubicBezTo>
                      <a:pt x="5067" y="34467"/>
                      <a:pt x="12036" y="43274"/>
                      <a:pt x="23318" y="43274"/>
                    </a:cubicBezTo>
                    <a:cubicBezTo>
                      <a:pt x="33453" y="43274"/>
                      <a:pt x="41443" y="35284"/>
                      <a:pt x="41443" y="23695"/>
                    </a:cubicBezTo>
                    <a:cubicBezTo>
                      <a:pt x="41443" y="12162"/>
                      <a:pt x="33453" y="4117"/>
                      <a:pt x="23318" y="4117"/>
                    </a:cubicBezTo>
                    <a:close/>
                    <a:moveTo>
                      <a:pt x="18628" y="37256"/>
                    </a:moveTo>
                    <a:lnTo>
                      <a:pt x="14315" y="37256"/>
                    </a:lnTo>
                    <a:lnTo>
                      <a:pt x="14315" y="11023"/>
                    </a:lnTo>
                    <a:lnTo>
                      <a:pt x="24261" y="11023"/>
                    </a:lnTo>
                    <a:cubicBezTo>
                      <a:pt x="30601" y="11023"/>
                      <a:pt x="33830" y="13238"/>
                      <a:pt x="33830" y="18565"/>
                    </a:cubicBezTo>
                    <a:cubicBezTo>
                      <a:pt x="33830" y="23318"/>
                      <a:pt x="30915" y="25282"/>
                      <a:pt x="26987" y="25722"/>
                    </a:cubicBezTo>
                    <a:lnTo>
                      <a:pt x="34333" y="37256"/>
                    </a:lnTo>
                    <a:lnTo>
                      <a:pt x="29454" y="37256"/>
                    </a:lnTo>
                    <a:lnTo>
                      <a:pt x="22674" y="26037"/>
                    </a:lnTo>
                    <a:lnTo>
                      <a:pt x="18620" y="26037"/>
                    </a:lnTo>
                    <a:lnTo>
                      <a:pt x="18620" y="37256"/>
                    </a:lnTo>
                    <a:close/>
                    <a:moveTo>
                      <a:pt x="23444" y="22368"/>
                    </a:moveTo>
                    <a:cubicBezTo>
                      <a:pt x="26673" y="22368"/>
                      <a:pt x="29533" y="22045"/>
                      <a:pt x="29533" y="18251"/>
                    </a:cubicBezTo>
                    <a:cubicBezTo>
                      <a:pt x="29533" y="15085"/>
                      <a:pt x="26421" y="14700"/>
                      <a:pt x="23829" y="14700"/>
                    </a:cubicBezTo>
                    <a:lnTo>
                      <a:pt x="18636" y="14700"/>
                    </a:lnTo>
                    <a:lnTo>
                      <a:pt x="18636" y="22368"/>
                    </a:lnTo>
                    <a:lnTo>
                      <a:pt x="23444" y="2236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99">
                  <a:solidFill>
                    <a:schemeClr val="dk1"/>
                  </a:solidFill>
                  <a:latin typeface="Inter-Regular"/>
                  <a:ea typeface="Inter-Regular"/>
                  <a:cs typeface="Inter-Regular"/>
                  <a:sym typeface="Inter-Regula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698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203" y="1772816"/>
            <a:ext cx="10965657" cy="43533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2931E-AB56-4CA6-A221-2295371498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White Segue">
  <p:cSld name="White Segue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"/>
          <p:cNvSpPr txBox="1">
            <a:spLocks noGrp="1"/>
          </p:cNvSpPr>
          <p:nvPr>
            <p:ph type="subTitle" idx="1"/>
          </p:nvPr>
        </p:nvSpPr>
        <p:spPr>
          <a:xfrm>
            <a:off x="493867" y="4127783"/>
            <a:ext cx="8825655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6000"/>
              </a:lnSpc>
              <a:spcBef>
                <a:spcPts val="1199"/>
              </a:spcBef>
              <a:spcAft>
                <a:spcPts val="0"/>
              </a:spcAft>
              <a:buSzPts val="2400"/>
              <a:buNone/>
              <a:defRPr sz="2398">
                <a:solidFill>
                  <a:srgbClr val="7F7F7F"/>
                </a:solidFill>
              </a:defRPr>
            </a:lvl1pPr>
            <a:lvl2pPr lvl="1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999"/>
            </a:lvl2pPr>
            <a:lvl3pPr lvl="2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799"/>
            </a:lvl3pPr>
            <a:lvl4pPr lvl="3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99"/>
            </a:lvl4pPr>
            <a:lvl5pPr lvl="4" algn="ctr">
              <a:lnSpc>
                <a:spcPct val="96000"/>
              </a:lnSpc>
              <a:spcBef>
                <a:spcPts val="1799"/>
              </a:spcBef>
              <a:spcAft>
                <a:spcPts val="0"/>
              </a:spcAft>
              <a:buSzPts val="1600"/>
              <a:buNone/>
              <a:defRPr sz="1599"/>
            </a:lvl5pPr>
            <a:lvl6pPr lvl="5" algn="ctr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99"/>
            </a:lvl6pPr>
            <a:lvl7pPr lvl="6" algn="ctr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99"/>
            </a:lvl7pPr>
            <a:lvl8pPr lvl="7" algn="ctr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99"/>
            </a:lvl8pPr>
            <a:lvl9pPr lvl="8" algn="ctr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599"/>
            </a:lvl9pPr>
          </a:lstStyle>
          <a:p>
            <a:endParaRPr/>
          </a:p>
        </p:txBody>
      </p:sp>
      <p:sp>
        <p:nvSpPr>
          <p:cNvPr id="205" name="Google Shape;205;p16"/>
          <p:cNvSpPr txBox="1">
            <a:spLocks noGrp="1"/>
          </p:cNvSpPr>
          <p:nvPr>
            <p:ph type="title"/>
          </p:nvPr>
        </p:nvSpPr>
        <p:spPr>
          <a:xfrm>
            <a:off x="494976" y="2324038"/>
            <a:ext cx="8823927" cy="1606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Inter-Regular"/>
              <a:buNone/>
              <a:defRPr sz="5996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6" name="Google Shape;206;p16"/>
          <p:cNvGrpSpPr/>
          <p:nvPr/>
        </p:nvGrpSpPr>
        <p:grpSpPr>
          <a:xfrm>
            <a:off x="494973" y="452553"/>
            <a:ext cx="2261214" cy="397148"/>
            <a:chOff x="495295" y="452553"/>
            <a:chExt cx="2262687" cy="397148"/>
          </a:xfrm>
        </p:grpSpPr>
        <p:sp>
          <p:nvSpPr>
            <p:cNvPr id="207" name="Google Shape;207;p16"/>
            <p:cNvSpPr/>
            <p:nvPr/>
          </p:nvSpPr>
          <p:spPr>
            <a:xfrm>
              <a:off x="495295" y="452553"/>
              <a:ext cx="441055" cy="397148"/>
            </a:xfrm>
            <a:custGeom>
              <a:avLst/>
              <a:gdLst/>
              <a:ahLst/>
              <a:cxnLst/>
              <a:rect l="l" t="t" r="r" b="b"/>
              <a:pathLst>
                <a:path w="441055" h="397148" extrusionOk="0">
                  <a:moveTo>
                    <a:pt x="236007" y="397148"/>
                  </a:moveTo>
                  <a:lnTo>
                    <a:pt x="138508" y="397148"/>
                  </a:lnTo>
                  <a:cubicBezTo>
                    <a:pt x="118379" y="397148"/>
                    <a:pt x="99626" y="386322"/>
                    <a:pt x="89562" y="368912"/>
                  </a:cubicBezTo>
                  <a:lnTo>
                    <a:pt x="7531" y="226842"/>
                  </a:lnTo>
                  <a:cubicBezTo>
                    <a:pt x="-2509" y="209408"/>
                    <a:pt x="-2509" y="187756"/>
                    <a:pt x="7524" y="170346"/>
                  </a:cubicBezTo>
                  <a:lnTo>
                    <a:pt x="89569" y="28260"/>
                  </a:lnTo>
                  <a:cubicBezTo>
                    <a:pt x="99618" y="10826"/>
                    <a:pt x="118379" y="0"/>
                    <a:pt x="138508" y="0"/>
                  </a:cubicBezTo>
                  <a:lnTo>
                    <a:pt x="302544" y="0"/>
                  </a:lnTo>
                  <a:cubicBezTo>
                    <a:pt x="322673" y="0"/>
                    <a:pt x="341427" y="10826"/>
                    <a:pt x="351491" y="28260"/>
                  </a:cubicBezTo>
                  <a:lnTo>
                    <a:pt x="433513" y="170330"/>
                  </a:lnTo>
                  <a:cubicBezTo>
                    <a:pt x="443569" y="187748"/>
                    <a:pt x="443569" y="209408"/>
                    <a:pt x="433513" y="226842"/>
                  </a:cubicBezTo>
                  <a:lnTo>
                    <a:pt x="412300" y="260664"/>
                  </a:lnTo>
                  <a:cubicBezTo>
                    <a:pt x="402425" y="277776"/>
                    <a:pt x="383663" y="288594"/>
                    <a:pt x="363527" y="288594"/>
                  </a:cubicBezTo>
                  <a:lnTo>
                    <a:pt x="265902" y="288594"/>
                  </a:lnTo>
                  <a:lnTo>
                    <a:pt x="319271" y="198519"/>
                  </a:lnTo>
                  <a:lnTo>
                    <a:pt x="269901" y="113040"/>
                  </a:lnTo>
                  <a:lnTo>
                    <a:pt x="171136" y="113040"/>
                  </a:lnTo>
                  <a:lnTo>
                    <a:pt x="121742" y="198582"/>
                  </a:lnTo>
                  <a:lnTo>
                    <a:pt x="236007" y="397148"/>
                  </a:lnTo>
                  <a:lnTo>
                    <a:pt x="236007" y="3971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99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endParaRPr>
            </a:p>
          </p:txBody>
        </p:sp>
        <p:grpSp>
          <p:nvGrpSpPr>
            <p:cNvPr id="208" name="Google Shape;208;p16"/>
            <p:cNvGrpSpPr/>
            <p:nvPr/>
          </p:nvGrpSpPr>
          <p:grpSpPr>
            <a:xfrm>
              <a:off x="1036348" y="561444"/>
              <a:ext cx="1721634" cy="184197"/>
              <a:chOff x="1036348" y="561444"/>
              <a:chExt cx="1721634" cy="184197"/>
            </a:xfrm>
          </p:grpSpPr>
          <p:grpSp>
            <p:nvGrpSpPr>
              <p:cNvPr id="209" name="Google Shape;209;p16"/>
              <p:cNvGrpSpPr/>
              <p:nvPr/>
            </p:nvGrpSpPr>
            <p:grpSpPr>
              <a:xfrm>
                <a:off x="1036348" y="563495"/>
                <a:ext cx="1662301" cy="182146"/>
                <a:chOff x="1036348" y="563495"/>
                <a:chExt cx="1662301" cy="182146"/>
              </a:xfrm>
            </p:grpSpPr>
            <p:sp>
              <p:nvSpPr>
                <p:cNvPr id="210" name="Google Shape;210;p16"/>
                <p:cNvSpPr/>
                <p:nvPr/>
              </p:nvSpPr>
              <p:spPr>
                <a:xfrm>
                  <a:off x="1036348" y="566677"/>
                  <a:ext cx="131117" cy="17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17" h="175805" extrusionOk="0">
                      <a:moveTo>
                        <a:pt x="45466" y="175806"/>
                      </a:moveTo>
                      <a:lnTo>
                        <a:pt x="0" y="175806"/>
                      </a:lnTo>
                      <a:lnTo>
                        <a:pt x="0" y="0"/>
                      </a:lnTo>
                      <a:lnTo>
                        <a:pt x="64502" y="0"/>
                      </a:lnTo>
                      <a:cubicBezTo>
                        <a:pt x="106008" y="0"/>
                        <a:pt x="131118" y="19304"/>
                        <a:pt x="131118" y="55781"/>
                      </a:cubicBezTo>
                      <a:cubicBezTo>
                        <a:pt x="131118" y="96761"/>
                        <a:pt x="101247" y="117377"/>
                        <a:pt x="58955" y="117377"/>
                      </a:cubicBezTo>
                      <a:lnTo>
                        <a:pt x="45474" y="117377"/>
                      </a:lnTo>
                      <a:lnTo>
                        <a:pt x="45474" y="175806"/>
                      </a:lnTo>
                      <a:close/>
                      <a:moveTo>
                        <a:pt x="55774" y="82219"/>
                      </a:moveTo>
                      <a:cubicBezTo>
                        <a:pt x="73215" y="82219"/>
                        <a:pt x="84324" y="76939"/>
                        <a:pt x="84324" y="58688"/>
                      </a:cubicBezTo>
                      <a:cubicBezTo>
                        <a:pt x="84324" y="40713"/>
                        <a:pt x="74802" y="35684"/>
                        <a:pt x="58146" y="35684"/>
                      </a:cubicBezTo>
                      <a:lnTo>
                        <a:pt x="45458" y="35684"/>
                      </a:lnTo>
                      <a:lnTo>
                        <a:pt x="45458" y="82219"/>
                      </a:lnTo>
                      <a:lnTo>
                        <a:pt x="55774" y="82219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211" name="Google Shape;211;p16"/>
                <p:cNvSpPr/>
                <p:nvPr/>
              </p:nvSpPr>
              <p:spPr>
                <a:xfrm>
                  <a:off x="1194123" y="566677"/>
                  <a:ext cx="139312" cy="178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2" h="178964" extrusionOk="0">
                      <a:moveTo>
                        <a:pt x="45458" y="0"/>
                      </a:moveTo>
                      <a:lnTo>
                        <a:pt x="45458" y="114996"/>
                      </a:lnTo>
                      <a:cubicBezTo>
                        <a:pt x="45458" y="135093"/>
                        <a:pt x="55766" y="141166"/>
                        <a:pt x="70308" y="141166"/>
                      </a:cubicBezTo>
                      <a:cubicBezTo>
                        <a:pt x="84049" y="141166"/>
                        <a:pt x="93838" y="132972"/>
                        <a:pt x="93838" y="116324"/>
                      </a:cubicBezTo>
                      <a:lnTo>
                        <a:pt x="93838" y="0"/>
                      </a:lnTo>
                      <a:lnTo>
                        <a:pt x="139312" y="0"/>
                      </a:lnTo>
                      <a:lnTo>
                        <a:pt x="139312" y="121604"/>
                      </a:lnTo>
                      <a:cubicBezTo>
                        <a:pt x="139312" y="157304"/>
                        <a:pt x="110761" y="178964"/>
                        <a:pt x="69255" y="178964"/>
                      </a:cubicBezTo>
                      <a:cubicBezTo>
                        <a:pt x="23515" y="178964"/>
                        <a:pt x="0" y="160462"/>
                        <a:pt x="0" y="117644"/>
                      </a:cubicBezTo>
                      <a:lnTo>
                        <a:pt x="0" y="0"/>
                      </a:lnTo>
                      <a:lnTo>
                        <a:pt x="4545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212" name="Google Shape;212;p16"/>
                <p:cNvSpPr/>
                <p:nvPr/>
              </p:nvSpPr>
              <p:spPr>
                <a:xfrm>
                  <a:off x="1527743" y="566677"/>
                  <a:ext cx="116850" cy="17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50" h="175797" extrusionOk="0">
                      <a:moveTo>
                        <a:pt x="0" y="0"/>
                      </a:moveTo>
                      <a:lnTo>
                        <a:pt x="115004" y="0"/>
                      </a:lnTo>
                      <a:lnTo>
                        <a:pt x="115004" y="39652"/>
                      </a:lnTo>
                      <a:lnTo>
                        <a:pt x="45474" y="39652"/>
                      </a:lnTo>
                      <a:lnTo>
                        <a:pt x="45474" y="66356"/>
                      </a:lnTo>
                      <a:lnTo>
                        <a:pt x="105223" y="66356"/>
                      </a:lnTo>
                      <a:lnTo>
                        <a:pt x="105223" y="106008"/>
                      </a:lnTo>
                      <a:lnTo>
                        <a:pt x="45474" y="106008"/>
                      </a:lnTo>
                      <a:lnTo>
                        <a:pt x="45474" y="136146"/>
                      </a:lnTo>
                      <a:lnTo>
                        <a:pt x="116850" y="136146"/>
                      </a:lnTo>
                      <a:lnTo>
                        <a:pt x="116850" y="175798"/>
                      </a:lnTo>
                      <a:lnTo>
                        <a:pt x="0" y="17579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213" name="Google Shape;213;p16"/>
                <p:cNvSpPr/>
                <p:nvPr/>
              </p:nvSpPr>
              <p:spPr>
                <a:xfrm>
                  <a:off x="1679783" y="563503"/>
                  <a:ext cx="116583" cy="1821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583" h="182138" extrusionOk="0">
                      <a:moveTo>
                        <a:pt x="8721" y="148842"/>
                      </a:moveTo>
                      <a:cubicBezTo>
                        <a:pt x="16915" y="154389"/>
                        <a:pt x="35692" y="163911"/>
                        <a:pt x="56575" y="163911"/>
                      </a:cubicBezTo>
                      <a:cubicBezTo>
                        <a:pt x="74284" y="163911"/>
                        <a:pt x="93579" y="158349"/>
                        <a:pt x="93579" y="131393"/>
                      </a:cubicBezTo>
                      <a:cubicBezTo>
                        <a:pt x="93579" y="110251"/>
                        <a:pt x="75069" y="103384"/>
                        <a:pt x="53935" y="97555"/>
                      </a:cubicBezTo>
                      <a:cubicBezTo>
                        <a:pt x="28543" y="90688"/>
                        <a:pt x="3700" y="81174"/>
                        <a:pt x="3700" y="48648"/>
                      </a:cubicBezTo>
                      <a:cubicBezTo>
                        <a:pt x="3700" y="19304"/>
                        <a:pt x="26437" y="0"/>
                        <a:pt x="59474" y="0"/>
                      </a:cubicBezTo>
                      <a:cubicBezTo>
                        <a:pt x="83271" y="0"/>
                        <a:pt x="104146" y="11109"/>
                        <a:pt x="116583" y="23530"/>
                      </a:cubicBezTo>
                      <a:lnTo>
                        <a:pt x="104940" y="37539"/>
                      </a:lnTo>
                      <a:cubicBezTo>
                        <a:pt x="91207" y="25659"/>
                        <a:pt x="75863" y="17976"/>
                        <a:pt x="59207" y="17976"/>
                      </a:cubicBezTo>
                      <a:cubicBezTo>
                        <a:pt x="44413" y="17976"/>
                        <a:pt x="25377" y="24332"/>
                        <a:pt x="25377" y="46526"/>
                      </a:cubicBezTo>
                      <a:cubicBezTo>
                        <a:pt x="25377" y="67409"/>
                        <a:pt x="43352" y="73498"/>
                        <a:pt x="66089" y="80372"/>
                      </a:cubicBezTo>
                      <a:cubicBezTo>
                        <a:pt x="90421" y="88033"/>
                        <a:pt x="115255" y="97288"/>
                        <a:pt x="115255" y="130591"/>
                      </a:cubicBezTo>
                      <a:cubicBezTo>
                        <a:pt x="115255" y="163636"/>
                        <a:pt x="93053" y="182138"/>
                        <a:pt x="56049" y="182138"/>
                      </a:cubicBezTo>
                      <a:cubicBezTo>
                        <a:pt x="30656" y="182138"/>
                        <a:pt x="7142" y="171830"/>
                        <a:pt x="0" y="166024"/>
                      </a:cubicBezTo>
                      <a:lnTo>
                        <a:pt x="8721" y="14884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214" name="Google Shape;214;p16"/>
                <p:cNvSpPr/>
                <p:nvPr/>
              </p:nvSpPr>
              <p:spPr>
                <a:xfrm>
                  <a:off x="1816471" y="566677"/>
                  <a:ext cx="126631" cy="17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631" h="175797" extrusionOk="0">
                      <a:moveTo>
                        <a:pt x="126632" y="0"/>
                      </a:moveTo>
                      <a:lnTo>
                        <a:pt x="126632" y="17976"/>
                      </a:lnTo>
                      <a:lnTo>
                        <a:pt x="73239" y="17976"/>
                      </a:lnTo>
                      <a:lnTo>
                        <a:pt x="73239" y="175798"/>
                      </a:lnTo>
                      <a:lnTo>
                        <a:pt x="52356" y="175798"/>
                      </a:lnTo>
                      <a:lnTo>
                        <a:pt x="52356" y="17976"/>
                      </a:lnTo>
                      <a:lnTo>
                        <a:pt x="0" y="17976"/>
                      </a:lnTo>
                      <a:lnTo>
                        <a:pt x="0" y="0"/>
                      </a:lnTo>
                      <a:lnTo>
                        <a:pt x="126632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215" name="Google Shape;215;p16"/>
                <p:cNvSpPr/>
                <p:nvPr/>
              </p:nvSpPr>
              <p:spPr>
                <a:xfrm>
                  <a:off x="1954840" y="563495"/>
                  <a:ext cx="146194" cy="182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194" h="182146" extrusionOk="0">
                      <a:moveTo>
                        <a:pt x="72429" y="182146"/>
                      </a:moveTo>
                      <a:cubicBezTo>
                        <a:pt x="27231" y="182146"/>
                        <a:pt x="0" y="151757"/>
                        <a:pt x="0" y="91466"/>
                      </a:cubicBezTo>
                      <a:cubicBezTo>
                        <a:pt x="0" y="23522"/>
                        <a:pt x="39118" y="0"/>
                        <a:pt x="75085" y="0"/>
                      </a:cubicBezTo>
                      <a:cubicBezTo>
                        <a:pt x="113150" y="0"/>
                        <a:pt x="146194" y="24065"/>
                        <a:pt x="146194" y="91466"/>
                      </a:cubicBezTo>
                      <a:cubicBezTo>
                        <a:pt x="146194" y="152016"/>
                        <a:pt x="117644" y="182146"/>
                        <a:pt x="72429" y="182146"/>
                      </a:cubicBezTo>
                      <a:close/>
                      <a:moveTo>
                        <a:pt x="74551" y="164437"/>
                      </a:moveTo>
                      <a:cubicBezTo>
                        <a:pt x="112883" y="164437"/>
                        <a:pt x="124793" y="128219"/>
                        <a:pt x="124793" y="92275"/>
                      </a:cubicBezTo>
                      <a:cubicBezTo>
                        <a:pt x="124793" y="61077"/>
                        <a:pt x="114478" y="17984"/>
                        <a:pt x="74284" y="17984"/>
                      </a:cubicBezTo>
                      <a:cubicBezTo>
                        <a:pt x="35700" y="17984"/>
                        <a:pt x="21409" y="54729"/>
                        <a:pt x="21409" y="90696"/>
                      </a:cubicBezTo>
                      <a:cubicBezTo>
                        <a:pt x="21409" y="125579"/>
                        <a:pt x="30923" y="164437"/>
                        <a:pt x="74551" y="16443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216" name="Google Shape;216;p16"/>
                <p:cNvSpPr/>
                <p:nvPr/>
              </p:nvSpPr>
              <p:spPr>
                <a:xfrm>
                  <a:off x="2271584" y="566677"/>
                  <a:ext cx="149894" cy="17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894" h="175805" extrusionOk="0">
                      <a:moveTo>
                        <a:pt x="0" y="175806"/>
                      </a:moveTo>
                      <a:lnTo>
                        <a:pt x="61862" y="0"/>
                      </a:lnTo>
                      <a:lnTo>
                        <a:pt x="86713" y="0"/>
                      </a:lnTo>
                      <a:lnTo>
                        <a:pt x="149895" y="175806"/>
                      </a:lnTo>
                      <a:lnTo>
                        <a:pt x="127952" y="175806"/>
                      </a:lnTo>
                      <a:lnTo>
                        <a:pt x="108664" y="121611"/>
                      </a:lnTo>
                      <a:lnTo>
                        <a:pt x="39401" y="121611"/>
                      </a:lnTo>
                      <a:lnTo>
                        <a:pt x="20631" y="175806"/>
                      </a:lnTo>
                      <a:lnTo>
                        <a:pt x="0" y="175806"/>
                      </a:lnTo>
                      <a:close/>
                      <a:moveTo>
                        <a:pt x="44421" y="104688"/>
                      </a:moveTo>
                      <a:lnTo>
                        <a:pt x="103636" y="104688"/>
                      </a:lnTo>
                      <a:cubicBezTo>
                        <a:pt x="73765" y="18785"/>
                        <a:pt x="73765" y="18785"/>
                        <a:pt x="73765" y="18785"/>
                      </a:cubicBezTo>
                      <a:lnTo>
                        <a:pt x="44421" y="104688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217" name="Google Shape;217;p16"/>
                <p:cNvSpPr/>
                <p:nvPr/>
              </p:nvSpPr>
              <p:spPr>
                <a:xfrm>
                  <a:off x="2429454" y="563495"/>
                  <a:ext cx="133773" cy="182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773" h="182146" extrusionOk="0">
                      <a:moveTo>
                        <a:pt x="133239" y="166032"/>
                      </a:moveTo>
                      <a:cubicBezTo>
                        <a:pt x="118704" y="175814"/>
                        <a:pt x="97806" y="182146"/>
                        <a:pt x="74818" y="182146"/>
                      </a:cubicBezTo>
                      <a:cubicBezTo>
                        <a:pt x="28566" y="182146"/>
                        <a:pt x="0" y="152810"/>
                        <a:pt x="0" y="91466"/>
                      </a:cubicBezTo>
                      <a:cubicBezTo>
                        <a:pt x="0" y="23012"/>
                        <a:pt x="39660" y="0"/>
                        <a:pt x="74818" y="0"/>
                      </a:cubicBezTo>
                      <a:cubicBezTo>
                        <a:pt x="92793" y="0"/>
                        <a:pt x="115797" y="5562"/>
                        <a:pt x="133773" y="28551"/>
                      </a:cubicBezTo>
                      <a:lnTo>
                        <a:pt x="118704" y="40453"/>
                      </a:lnTo>
                      <a:cubicBezTo>
                        <a:pt x="107077" y="26712"/>
                        <a:pt x="93328" y="17976"/>
                        <a:pt x="74566" y="17976"/>
                      </a:cubicBezTo>
                      <a:cubicBezTo>
                        <a:pt x="41255" y="17976"/>
                        <a:pt x="21417" y="45207"/>
                        <a:pt x="21417" y="89620"/>
                      </a:cubicBezTo>
                      <a:cubicBezTo>
                        <a:pt x="21417" y="137222"/>
                        <a:pt x="38340" y="164972"/>
                        <a:pt x="76672" y="164972"/>
                      </a:cubicBezTo>
                      <a:cubicBezTo>
                        <a:pt x="90421" y="164972"/>
                        <a:pt x="106008" y="160211"/>
                        <a:pt x="112356" y="155709"/>
                      </a:cubicBezTo>
                      <a:lnTo>
                        <a:pt x="112356" y="103384"/>
                      </a:lnTo>
                      <a:lnTo>
                        <a:pt x="72437" y="103384"/>
                      </a:lnTo>
                      <a:lnTo>
                        <a:pt x="72437" y="85393"/>
                      </a:lnTo>
                      <a:lnTo>
                        <a:pt x="133247" y="85393"/>
                      </a:lnTo>
                      <a:lnTo>
                        <a:pt x="133247" y="166032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218" name="Google Shape;218;p16"/>
                <p:cNvSpPr/>
                <p:nvPr/>
              </p:nvSpPr>
              <p:spPr>
                <a:xfrm>
                  <a:off x="2598455" y="566677"/>
                  <a:ext cx="100194" cy="175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194" h="175797" extrusionOk="0">
                      <a:moveTo>
                        <a:pt x="0" y="0"/>
                      </a:moveTo>
                      <a:lnTo>
                        <a:pt x="98340" y="0"/>
                      </a:lnTo>
                      <a:lnTo>
                        <a:pt x="98340" y="17976"/>
                      </a:lnTo>
                      <a:lnTo>
                        <a:pt x="20891" y="17976"/>
                      </a:lnTo>
                      <a:lnTo>
                        <a:pt x="20891" y="77198"/>
                      </a:lnTo>
                      <a:lnTo>
                        <a:pt x="87506" y="77198"/>
                      </a:lnTo>
                      <a:lnTo>
                        <a:pt x="87506" y="95166"/>
                      </a:lnTo>
                      <a:lnTo>
                        <a:pt x="20891" y="95166"/>
                      </a:lnTo>
                      <a:lnTo>
                        <a:pt x="20891" y="157822"/>
                      </a:lnTo>
                      <a:lnTo>
                        <a:pt x="100194" y="157822"/>
                      </a:lnTo>
                      <a:lnTo>
                        <a:pt x="100194" y="175798"/>
                      </a:lnTo>
                      <a:lnTo>
                        <a:pt x="8" y="175798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219" name="Google Shape;219;p16"/>
                <p:cNvSpPr/>
                <p:nvPr/>
              </p:nvSpPr>
              <p:spPr>
                <a:xfrm>
                  <a:off x="2132924" y="566677"/>
                  <a:ext cx="121972" cy="17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72" h="175805" extrusionOk="0">
                      <a:moveTo>
                        <a:pt x="96934" y="120645"/>
                      </a:moveTo>
                      <a:cubicBezTo>
                        <a:pt x="92935" y="111806"/>
                        <a:pt x="90390" y="107336"/>
                        <a:pt x="84866" y="104563"/>
                      </a:cubicBezTo>
                      <a:cubicBezTo>
                        <a:pt x="104256" y="95928"/>
                        <a:pt x="116316" y="78636"/>
                        <a:pt x="116316" y="52340"/>
                      </a:cubicBezTo>
                      <a:cubicBezTo>
                        <a:pt x="116316" y="17968"/>
                        <a:pt x="94106" y="0"/>
                        <a:pt x="57094" y="0"/>
                      </a:cubicBezTo>
                      <a:lnTo>
                        <a:pt x="0" y="0"/>
                      </a:lnTo>
                      <a:lnTo>
                        <a:pt x="0" y="175806"/>
                      </a:lnTo>
                      <a:lnTo>
                        <a:pt x="20883" y="175806"/>
                      </a:lnTo>
                      <a:lnTo>
                        <a:pt x="20883" y="111029"/>
                      </a:lnTo>
                      <a:lnTo>
                        <a:pt x="51028" y="111029"/>
                      </a:lnTo>
                      <a:cubicBezTo>
                        <a:pt x="53173" y="111029"/>
                        <a:pt x="55279" y="110958"/>
                        <a:pt x="57345" y="110824"/>
                      </a:cubicBezTo>
                      <a:lnTo>
                        <a:pt x="57046" y="110934"/>
                      </a:lnTo>
                      <a:cubicBezTo>
                        <a:pt x="67881" y="110934"/>
                        <a:pt x="72893" y="118013"/>
                        <a:pt x="77387" y="127520"/>
                      </a:cubicBezTo>
                      <a:lnTo>
                        <a:pt x="99762" y="175743"/>
                      </a:lnTo>
                      <a:lnTo>
                        <a:pt x="121973" y="175743"/>
                      </a:lnTo>
                      <a:lnTo>
                        <a:pt x="96934" y="120645"/>
                      </a:lnTo>
                      <a:close/>
                      <a:moveTo>
                        <a:pt x="47304" y="94106"/>
                      </a:moveTo>
                      <a:lnTo>
                        <a:pt x="20867" y="94106"/>
                      </a:lnTo>
                      <a:lnTo>
                        <a:pt x="20867" y="17182"/>
                      </a:lnTo>
                      <a:lnTo>
                        <a:pt x="43871" y="17182"/>
                      </a:lnTo>
                      <a:cubicBezTo>
                        <a:pt x="73742" y="17182"/>
                        <a:pt x="94891" y="20616"/>
                        <a:pt x="94891" y="55506"/>
                      </a:cubicBezTo>
                      <a:cubicBezTo>
                        <a:pt x="94891" y="83798"/>
                        <a:pt x="75329" y="94106"/>
                        <a:pt x="47304" y="94106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  <p:sp>
              <p:nvSpPr>
                <p:cNvPr id="220" name="Google Shape;220;p16"/>
                <p:cNvSpPr/>
                <p:nvPr/>
              </p:nvSpPr>
              <p:spPr>
                <a:xfrm>
                  <a:off x="1365183" y="566574"/>
                  <a:ext cx="139885" cy="175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885" h="175805" extrusionOk="0">
                      <a:moveTo>
                        <a:pt x="115860" y="120127"/>
                      </a:moveTo>
                      <a:cubicBezTo>
                        <a:pt x="113228" y="113818"/>
                        <a:pt x="109041" y="108837"/>
                        <a:pt x="104335" y="106440"/>
                      </a:cubicBezTo>
                      <a:cubicBezTo>
                        <a:pt x="121030" y="96423"/>
                        <a:pt x="131134" y="79555"/>
                        <a:pt x="131134" y="55789"/>
                      </a:cubicBezTo>
                      <a:cubicBezTo>
                        <a:pt x="131134" y="19304"/>
                        <a:pt x="106008" y="0"/>
                        <a:pt x="64510" y="0"/>
                      </a:cubicBezTo>
                      <a:lnTo>
                        <a:pt x="0" y="0"/>
                      </a:lnTo>
                      <a:lnTo>
                        <a:pt x="0" y="175806"/>
                      </a:lnTo>
                      <a:lnTo>
                        <a:pt x="45466" y="175806"/>
                      </a:lnTo>
                      <a:lnTo>
                        <a:pt x="45466" y="117385"/>
                      </a:lnTo>
                      <a:lnTo>
                        <a:pt x="57172" y="117385"/>
                      </a:lnTo>
                      <a:cubicBezTo>
                        <a:pt x="63277" y="117809"/>
                        <a:pt x="67181" y="121171"/>
                        <a:pt x="69907" y="127339"/>
                      </a:cubicBezTo>
                      <a:lnTo>
                        <a:pt x="91238" y="175664"/>
                      </a:lnTo>
                      <a:lnTo>
                        <a:pt x="139886" y="175664"/>
                      </a:lnTo>
                      <a:lnTo>
                        <a:pt x="115860" y="120127"/>
                      </a:lnTo>
                      <a:close/>
                      <a:moveTo>
                        <a:pt x="45474" y="82211"/>
                      </a:moveTo>
                      <a:lnTo>
                        <a:pt x="45474" y="35677"/>
                      </a:lnTo>
                      <a:lnTo>
                        <a:pt x="58162" y="35677"/>
                      </a:lnTo>
                      <a:cubicBezTo>
                        <a:pt x="74826" y="35677"/>
                        <a:pt x="84340" y="40705"/>
                        <a:pt x="84340" y="58681"/>
                      </a:cubicBezTo>
                      <a:cubicBezTo>
                        <a:pt x="84340" y="76923"/>
                        <a:pt x="73246" y="82211"/>
                        <a:pt x="55789" y="82211"/>
                      </a:cubicBezTo>
                      <a:lnTo>
                        <a:pt x="45474" y="8221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799">
                    <a:solidFill>
                      <a:schemeClr val="dk1"/>
                    </a:solidFill>
                    <a:latin typeface="Inter-Regular"/>
                    <a:ea typeface="Inter-Regular"/>
                    <a:cs typeface="Inter-Regular"/>
                    <a:sym typeface="Inter-Regular"/>
                  </a:endParaRPr>
                </a:p>
              </p:txBody>
            </p:sp>
          </p:grpSp>
          <p:sp>
            <p:nvSpPr>
              <p:cNvPr id="221" name="Google Shape;221;p16"/>
              <p:cNvSpPr/>
              <p:nvPr/>
            </p:nvSpPr>
            <p:spPr>
              <a:xfrm>
                <a:off x="2711472" y="561444"/>
                <a:ext cx="46510" cy="47398"/>
              </a:xfrm>
              <a:custGeom>
                <a:avLst/>
                <a:gdLst/>
                <a:ahLst/>
                <a:cxnLst/>
                <a:rect l="l" t="t" r="r" b="b"/>
                <a:pathLst>
                  <a:path w="46510" h="47398" extrusionOk="0">
                    <a:moveTo>
                      <a:pt x="23318" y="47399"/>
                    </a:moveTo>
                    <a:cubicBezTo>
                      <a:pt x="9695" y="47399"/>
                      <a:pt x="0" y="37193"/>
                      <a:pt x="0" y="23703"/>
                    </a:cubicBezTo>
                    <a:cubicBezTo>
                      <a:pt x="0" y="9444"/>
                      <a:pt x="10771" y="0"/>
                      <a:pt x="23318" y="0"/>
                    </a:cubicBezTo>
                    <a:cubicBezTo>
                      <a:pt x="35739" y="0"/>
                      <a:pt x="46511" y="9444"/>
                      <a:pt x="46511" y="23703"/>
                    </a:cubicBezTo>
                    <a:cubicBezTo>
                      <a:pt x="46511" y="37955"/>
                      <a:pt x="35739" y="47399"/>
                      <a:pt x="23318" y="47399"/>
                    </a:cubicBezTo>
                    <a:close/>
                    <a:moveTo>
                      <a:pt x="23318" y="4117"/>
                    </a:moveTo>
                    <a:cubicBezTo>
                      <a:pt x="13050" y="4117"/>
                      <a:pt x="5067" y="12162"/>
                      <a:pt x="5067" y="23695"/>
                    </a:cubicBezTo>
                    <a:cubicBezTo>
                      <a:pt x="5067" y="34467"/>
                      <a:pt x="12036" y="43274"/>
                      <a:pt x="23318" y="43274"/>
                    </a:cubicBezTo>
                    <a:cubicBezTo>
                      <a:pt x="33453" y="43274"/>
                      <a:pt x="41443" y="35284"/>
                      <a:pt x="41443" y="23695"/>
                    </a:cubicBezTo>
                    <a:cubicBezTo>
                      <a:pt x="41443" y="12162"/>
                      <a:pt x="33453" y="4117"/>
                      <a:pt x="23318" y="4117"/>
                    </a:cubicBezTo>
                    <a:close/>
                    <a:moveTo>
                      <a:pt x="18628" y="37256"/>
                    </a:moveTo>
                    <a:lnTo>
                      <a:pt x="14315" y="37256"/>
                    </a:lnTo>
                    <a:lnTo>
                      <a:pt x="14315" y="11023"/>
                    </a:lnTo>
                    <a:lnTo>
                      <a:pt x="24261" y="11023"/>
                    </a:lnTo>
                    <a:cubicBezTo>
                      <a:pt x="30601" y="11023"/>
                      <a:pt x="33830" y="13238"/>
                      <a:pt x="33830" y="18565"/>
                    </a:cubicBezTo>
                    <a:cubicBezTo>
                      <a:pt x="33830" y="23318"/>
                      <a:pt x="30915" y="25282"/>
                      <a:pt x="26987" y="25722"/>
                    </a:cubicBezTo>
                    <a:lnTo>
                      <a:pt x="34333" y="37256"/>
                    </a:lnTo>
                    <a:lnTo>
                      <a:pt x="29454" y="37256"/>
                    </a:lnTo>
                    <a:lnTo>
                      <a:pt x="22674" y="26037"/>
                    </a:lnTo>
                    <a:lnTo>
                      <a:pt x="18620" y="26037"/>
                    </a:lnTo>
                    <a:lnTo>
                      <a:pt x="18620" y="37256"/>
                    </a:lnTo>
                    <a:close/>
                    <a:moveTo>
                      <a:pt x="23444" y="22368"/>
                    </a:moveTo>
                    <a:cubicBezTo>
                      <a:pt x="26673" y="22368"/>
                      <a:pt x="29533" y="22045"/>
                      <a:pt x="29533" y="18251"/>
                    </a:cubicBezTo>
                    <a:cubicBezTo>
                      <a:pt x="29533" y="15085"/>
                      <a:pt x="26421" y="14700"/>
                      <a:pt x="23829" y="14700"/>
                    </a:cubicBezTo>
                    <a:lnTo>
                      <a:pt x="18636" y="14700"/>
                    </a:lnTo>
                    <a:lnTo>
                      <a:pt x="18636" y="22368"/>
                    </a:lnTo>
                    <a:lnTo>
                      <a:pt x="23444" y="2236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799">
                  <a:solidFill>
                    <a:schemeClr val="dk1"/>
                  </a:solidFill>
                  <a:latin typeface="Inter-Regular"/>
                  <a:ea typeface="Inter-Regular"/>
                  <a:cs typeface="Inter-Regular"/>
                  <a:sym typeface="Inter-Regula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6142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l Quote Slide">
  <p:cSld name="Teal Quote Slide">
    <p:bg>
      <p:bgPr>
        <a:gradFill>
          <a:gsLst>
            <a:gs pos="0">
              <a:schemeClr val="accent4"/>
            </a:gs>
            <a:gs pos="100000">
              <a:srgbClr val="006456"/>
            </a:gs>
          </a:gsLst>
          <a:lin ang="2700000" scaled="0"/>
        </a:gra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"/>
          <p:cNvSpPr/>
          <p:nvPr/>
        </p:nvSpPr>
        <p:spPr>
          <a:xfrm>
            <a:off x="-1854" y="5916168"/>
            <a:ext cx="12187771" cy="9418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365" tIns="45670" rIns="91365" bIns="4567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-Regular"/>
              <a:buNone/>
            </a:pPr>
            <a:endParaRPr sz="1799" b="0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1" name="Google Shape;271;p20"/>
          <p:cNvSpPr/>
          <p:nvPr/>
        </p:nvSpPr>
        <p:spPr>
          <a:xfrm rot="-5400000" flipH="1">
            <a:off x="5845145" y="-422747"/>
            <a:ext cx="493775" cy="12184056"/>
          </a:xfrm>
          <a:prstGeom prst="round1Rect">
            <a:avLst>
              <a:gd name="adj" fmla="val 0"/>
            </a:avLst>
          </a:prstGeom>
          <a:gradFill>
            <a:gsLst>
              <a:gs pos="0">
                <a:srgbClr val="1E132D">
                  <a:alpha val="0"/>
                </a:srgbClr>
              </a:gs>
              <a:gs pos="10000">
                <a:srgbClr val="1E132D">
                  <a:alpha val="0"/>
                </a:srgbClr>
              </a:gs>
              <a:gs pos="100000">
                <a:srgbClr val="1E132D">
                  <a:alpha val="1372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365" tIns="45670" rIns="91365" bIns="4567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 b="1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72" name="Google Shape;272;p20"/>
          <p:cNvSpPr txBox="1">
            <a:spLocks noGrp="1"/>
          </p:cNvSpPr>
          <p:nvPr>
            <p:ph type="body" idx="1"/>
          </p:nvPr>
        </p:nvSpPr>
        <p:spPr>
          <a:xfrm>
            <a:off x="494977" y="424690"/>
            <a:ext cx="11194109" cy="5003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6880" lvl="0" indent="-577446" algn="l">
              <a:lnSpc>
                <a:spcPct val="96000"/>
              </a:lnSpc>
              <a:spcBef>
                <a:spcPts val="899"/>
              </a:spcBef>
              <a:spcAft>
                <a:spcPts val="0"/>
              </a:spcAft>
              <a:buSzPts val="5500"/>
              <a:buFont typeface="Helvetica Neue"/>
              <a:buChar char="​"/>
              <a:defRPr sz="5496">
                <a:solidFill>
                  <a:schemeClr val="lt1"/>
                </a:solidFill>
              </a:defRPr>
            </a:lvl1pPr>
            <a:lvl2pPr marL="913760" lvl="1" indent="-228440" algn="l">
              <a:lnSpc>
                <a:spcPct val="86000"/>
              </a:lnSpc>
              <a:spcBef>
                <a:spcPts val="1199"/>
              </a:spcBef>
              <a:spcAft>
                <a:spcPts val="0"/>
              </a:spcAft>
              <a:buSzPts val="5500"/>
              <a:buFont typeface="Helvetica Neue"/>
              <a:buNone/>
              <a:defRPr sz="5496">
                <a:solidFill>
                  <a:srgbClr val="262626"/>
                </a:solidFill>
              </a:defRPr>
            </a:lvl2pPr>
            <a:lvl3pPr marL="1370640" lvl="2" indent="-507644" algn="l">
              <a:lnSpc>
                <a:spcPct val="89000"/>
              </a:lnSpc>
              <a:spcBef>
                <a:spcPts val="1199"/>
              </a:spcBef>
              <a:spcAft>
                <a:spcPts val="0"/>
              </a:spcAft>
              <a:buSzPts val="4400"/>
              <a:buFont typeface="Helvetica Neue"/>
              <a:buChar char="​"/>
              <a:defRPr sz="4397">
                <a:solidFill>
                  <a:schemeClr val="lt1"/>
                </a:solidFill>
              </a:defRPr>
            </a:lvl3pPr>
            <a:lvl4pPr marL="1827520" lvl="3" indent="-444189" algn="l">
              <a:lnSpc>
                <a:spcPct val="88000"/>
              </a:lnSpc>
              <a:spcBef>
                <a:spcPts val="1199"/>
              </a:spcBef>
              <a:spcAft>
                <a:spcPts val="0"/>
              </a:spcAft>
              <a:buSzPts val="3400"/>
              <a:buFont typeface="Helvetica Neue"/>
              <a:buChar char="​"/>
              <a:defRPr sz="3398">
                <a:solidFill>
                  <a:schemeClr val="lt1"/>
                </a:solidFill>
              </a:defRPr>
            </a:lvl4pPr>
            <a:lvl5pPr marL="2284400" lvl="4" indent="-228440" algn="l">
              <a:lnSpc>
                <a:spcPct val="89000"/>
              </a:lnSpc>
              <a:spcBef>
                <a:spcPts val="1199"/>
              </a:spcBef>
              <a:spcAft>
                <a:spcPts val="0"/>
              </a:spcAft>
              <a:buSzPts val="2800"/>
              <a:buFont typeface="Helvetica Neue"/>
              <a:buNone/>
              <a:defRPr sz="2798">
                <a:solidFill>
                  <a:schemeClr val="lt1"/>
                </a:solidFill>
              </a:defRPr>
            </a:lvl5pPr>
            <a:lvl6pPr marL="2741280" lvl="5" indent="-380733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​"/>
              <a:defRPr sz="2398">
                <a:solidFill>
                  <a:schemeClr val="lt1"/>
                </a:solidFill>
              </a:defRPr>
            </a:lvl6pPr>
            <a:lvl7pPr marL="3198160" lvl="6" indent="-659938" algn="l">
              <a:lnSpc>
                <a:spcPct val="88000"/>
              </a:lnSpc>
              <a:spcBef>
                <a:spcPts val="1199"/>
              </a:spcBef>
              <a:spcAft>
                <a:spcPts val="0"/>
              </a:spcAft>
              <a:buClr>
                <a:schemeClr val="lt1"/>
              </a:buClr>
              <a:buSzPts val="6800"/>
              <a:buChar char="​"/>
              <a:defRPr sz="6795">
                <a:solidFill>
                  <a:schemeClr val="lt1"/>
                </a:solidFill>
              </a:defRPr>
            </a:lvl7pPr>
            <a:lvl8pPr marL="3655040" lvl="7" indent="-793194" algn="l">
              <a:lnSpc>
                <a:spcPct val="84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8900"/>
              <a:buChar char="​"/>
              <a:defRPr sz="8894">
                <a:solidFill>
                  <a:schemeClr val="lt1"/>
                </a:solidFill>
              </a:defRPr>
            </a:lvl8pPr>
            <a:lvl9pPr marL="4111920" lvl="8" indent="-228440" algn="l">
              <a:lnSpc>
                <a:spcPct val="84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11000"/>
              <a:buNone/>
              <a:defRPr sz="10992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20"/>
          <p:cNvSpPr txBox="1">
            <a:spLocks noGrp="1"/>
          </p:cNvSpPr>
          <p:nvPr>
            <p:ph type="body" idx="2"/>
          </p:nvPr>
        </p:nvSpPr>
        <p:spPr>
          <a:xfrm>
            <a:off x="491804" y="6229370"/>
            <a:ext cx="2611325" cy="23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6880" lvl="0" indent="-22844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99" b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3760" lvl="1" indent="-22844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99">
                <a:solidFill>
                  <a:schemeClr val="lt1"/>
                </a:solidFill>
              </a:defRPr>
            </a:lvl2pPr>
            <a:lvl3pPr marL="1370640" lvl="2" indent="-22844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99">
                <a:solidFill>
                  <a:schemeClr val="lt1"/>
                </a:solidFill>
              </a:defRPr>
            </a:lvl3pPr>
            <a:lvl4pPr marL="1827520" lvl="3" indent="-22844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99">
                <a:solidFill>
                  <a:schemeClr val="lt1"/>
                </a:solidFill>
              </a:defRPr>
            </a:lvl4pPr>
            <a:lvl5pPr marL="2284400" lvl="4" indent="-22844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99">
                <a:solidFill>
                  <a:schemeClr val="lt1"/>
                </a:solidFill>
              </a:defRPr>
            </a:lvl5pPr>
            <a:lvl6pPr marL="2741280" lvl="5" indent="-34266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6pPr>
            <a:lvl7pPr marL="3198160" lvl="6" indent="-342660" algn="l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5040" lvl="7" indent="-342660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1920" lvl="8" indent="-342660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274" name="Google Shape;274;p20"/>
          <p:cNvSpPr txBox="1">
            <a:spLocks noGrp="1"/>
          </p:cNvSpPr>
          <p:nvPr>
            <p:ph type="body" idx="3"/>
          </p:nvPr>
        </p:nvSpPr>
        <p:spPr>
          <a:xfrm>
            <a:off x="3337928" y="6229370"/>
            <a:ext cx="2611325" cy="23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6880" lvl="0" indent="-228440" algn="l">
              <a:lnSpc>
                <a:spcPct val="96000"/>
              </a:lnSpc>
              <a:spcBef>
                <a:spcPts val="1199"/>
              </a:spcBef>
              <a:spcAft>
                <a:spcPts val="0"/>
              </a:spcAft>
              <a:buSzPts val="1400"/>
              <a:buNone/>
              <a:defRPr sz="1399" b="0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3760" lvl="1" indent="-22844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99">
                <a:solidFill>
                  <a:schemeClr val="lt1"/>
                </a:solidFill>
              </a:defRPr>
            </a:lvl2pPr>
            <a:lvl3pPr marL="1370640" lvl="2" indent="-22844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99">
                <a:solidFill>
                  <a:schemeClr val="lt1"/>
                </a:solidFill>
              </a:defRPr>
            </a:lvl3pPr>
            <a:lvl4pPr marL="1827520" lvl="3" indent="-22844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99">
                <a:solidFill>
                  <a:schemeClr val="lt1"/>
                </a:solidFill>
              </a:defRPr>
            </a:lvl4pPr>
            <a:lvl5pPr marL="2284400" lvl="4" indent="-228440" algn="l">
              <a:lnSpc>
                <a:spcPct val="114000"/>
              </a:lnSpc>
              <a:spcBef>
                <a:spcPts val="1799"/>
              </a:spcBef>
              <a:spcAft>
                <a:spcPts val="0"/>
              </a:spcAft>
              <a:buSzPts val="1400"/>
              <a:buNone/>
              <a:defRPr sz="1399">
                <a:solidFill>
                  <a:schemeClr val="lt1"/>
                </a:solidFill>
              </a:defRPr>
            </a:lvl5pPr>
            <a:lvl6pPr marL="2741280" lvl="5" indent="-34266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6pPr>
            <a:lvl7pPr marL="3198160" lvl="6" indent="-342660" algn="l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5040" lvl="7" indent="-342660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1920" lvl="8" indent="-342660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275" name="Google Shape;275;p20"/>
          <p:cNvSpPr/>
          <p:nvPr/>
        </p:nvSpPr>
        <p:spPr>
          <a:xfrm>
            <a:off x="11353824" y="6446711"/>
            <a:ext cx="322454" cy="290543"/>
          </a:xfrm>
          <a:custGeom>
            <a:avLst/>
            <a:gdLst/>
            <a:ahLst/>
            <a:cxnLst/>
            <a:rect l="l" t="t" r="r" b="b"/>
            <a:pathLst>
              <a:path w="441055" h="397148" extrusionOk="0">
                <a:moveTo>
                  <a:pt x="236007" y="397148"/>
                </a:moveTo>
                <a:lnTo>
                  <a:pt x="138508" y="397148"/>
                </a:lnTo>
                <a:cubicBezTo>
                  <a:pt x="118379" y="397148"/>
                  <a:pt x="99626" y="386322"/>
                  <a:pt x="89562" y="368912"/>
                </a:cubicBezTo>
                <a:lnTo>
                  <a:pt x="7531" y="226842"/>
                </a:lnTo>
                <a:cubicBezTo>
                  <a:pt x="-2509" y="209408"/>
                  <a:pt x="-2509" y="187756"/>
                  <a:pt x="7524" y="170346"/>
                </a:cubicBezTo>
                <a:lnTo>
                  <a:pt x="89569" y="28260"/>
                </a:lnTo>
                <a:cubicBezTo>
                  <a:pt x="99618" y="10826"/>
                  <a:pt x="118379" y="0"/>
                  <a:pt x="138508" y="0"/>
                </a:cubicBezTo>
                <a:lnTo>
                  <a:pt x="302544" y="0"/>
                </a:lnTo>
                <a:cubicBezTo>
                  <a:pt x="322673" y="0"/>
                  <a:pt x="341427" y="10826"/>
                  <a:pt x="351491" y="28260"/>
                </a:cubicBezTo>
                <a:lnTo>
                  <a:pt x="433513" y="170330"/>
                </a:lnTo>
                <a:cubicBezTo>
                  <a:pt x="443569" y="187748"/>
                  <a:pt x="443569" y="209408"/>
                  <a:pt x="433513" y="226842"/>
                </a:cubicBezTo>
                <a:lnTo>
                  <a:pt x="412300" y="260664"/>
                </a:lnTo>
                <a:cubicBezTo>
                  <a:pt x="402425" y="277776"/>
                  <a:pt x="383663" y="288594"/>
                  <a:pt x="363527" y="288594"/>
                </a:cubicBezTo>
                <a:lnTo>
                  <a:pt x="265902" y="288594"/>
                </a:lnTo>
                <a:lnTo>
                  <a:pt x="319271" y="198519"/>
                </a:lnTo>
                <a:lnTo>
                  <a:pt x="269901" y="113040"/>
                </a:lnTo>
                <a:lnTo>
                  <a:pt x="171136" y="113040"/>
                </a:lnTo>
                <a:lnTo>
                  <a:pt x="121742" y="198582"/>
                </a:lnTo>
                <a:lnTo>
                  <a:pt x="236007" y="397148"/>
                </a:lnTo>
                <a:lnTo>
                  <a:pt x="236007" y="3971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365" tIns="45670" rIns="91365" bIns="4567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76" name="Google Shape;276;p20"/>
          <p:cNvSpPr txBox="1"/>
          <p:nvPr/>
        </p:nvSpPr>
        <p:spPr>
          <a:xfrm>
            <a:off x="11012920" y="6509226"/>
            <a:ext cx="187430" cy="14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99">
                <a:solidFill>
                  <a:srgbClr val="A5A5A5"/>
                </a:solidFill>
                <a:latin typeface="Space Mono"/>
                <a:ea typeface="Space Mono"/>
                <a:cs typeface="Space Mono"/>
                <a:sym typeface="Space Mono"/>
              </a:rPr>
              <a:pPr marL="0" marR="0" lvl="0" indent="0" algn="r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799">
              <a:solidFill>
                <a:srgbClr val="A5A5A5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77" name="Google Shape;277;p20"/>
          <p:cNvSpPr txBox="1"/>
          <p:nvPr/>
        </p:nvSpPr>
        <p:spPr>
          <a:xfrm>
            <a:off x="494977" y="6505117"/>
            <a:ext cx="3771001" cy="158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1600"/>
              <a:buFont typeface="Arial"/>
              <a:buNone/>
            </a:pPr>
            <a:r>
              <a:rPr lang="en-US" sz="1599" baseline="-25000">
                <a:solidFill>
                  <a:srgbClr val="A5A5A5"/>
                </a:solidFill>
                <a:latin typeface="Space Mono"/>
                <a:ea typeface="Space Mono"/>
                <a:cs typeface="Space Mono"/>
                <a:sym typeface="Space Mono"/>
              </a:rPr>
              <a:t>©</a:t>
            </a:r>
            <a:r>
              <a:rPr lang="en-US" sz="400" baseline="-25000">
                <a:solidFill>
                  <a:srgbClr val="FEB898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799">
                <a:solidFill>
                  <a:srgbClr val="A5A5A5"/>
                </a:solidFill>
                <a:latin typeface="Space Mono"/>
                <a:ea typeface="Space Mono"/>
                <a:cs typeface="Space Mono"/>
                <a:sym typeface="Space Mono"/>
              </a:rPr>
              <a:t>PureStorage 2020  </a:t>
            </a: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406871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de Slide">
  <p:cSld name="Code Slide">
    <p:bg>
      <p:bgPr>
        <a:solidFill>
          <a:schemeClr val="dk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"/>
          <p:cNvSpPr txBox="1">
            <a:spLocks noGrp="1"/>
          </p:cNvSpPr>
          <p:nvPr>
            <p:ph type="body" idx="1"/>
          </p:nvPr>
        </p:nvSpPr>
        <p:spPr>
          <a:xfrm>
            <a:off x="494977" y="959848"/>
            <a:ext cx="11179829" cy="5440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6880" lvl="0" indent="-34266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-Regular"/>
              <a:buChar char="​"/>
              <a:defRPr sz="1799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L="913760" lvl="1" indent="-342660" algn="l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Inter-Regular"/>
              <a:buChar char="​"/>
              <a:defRPr sz="1799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marL="1370640" lvl="2" indent="-342660" algn="l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Inter-Regular"/>
              <a:buChar char="​"/>
              <a:defRPr sz="1799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marL="1827520" lvl="3" indent="-342660" algn="l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Inter-Regular"/>
              <a:buChar char="​"/>
              <a:defRPr sz="1799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marL="2284400" lvl="4" indent="-342660" algn="l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SzPts val="1800"/>
              <a:buChar char="​"/>
              <a:defRPr sz="1799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marL="2741280" lvl="5" indent="-342660" algn="l">
              <a:lnSpc>
                <a:spcPct val="96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6pPr>
            <a:lvl7pPr marL="3198160" lvl="6" indent="-342660" algn="l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7pPr>
            <a:lvl8pPr marL="3655040" lvl="7" indent="-342660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8pPr>
            <a:lvl9pPr marL="4111920" lvl="8" indent="-342660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9pPr>
          </a:lstStyle>
          <a:p>
            <a:endParaRPr/>
          </a:p>
        </p:txBody>
      </p:sp>
      <p:sp>
        <p:nvSpPr>
          <p:cNvPr id="280" name="Google Shape;280;p21"/>
          <p:cNvSpPr txBox="1">
            <a:spLocks noGrp="1"/>
          </p:cNvSpPr>
          <p:nvPr>
            <p:ph type="title"/>
          </p:nvPr>
        </p:nvSpPr>
        <p:spPr>
          <a:xfrm>
            <a:off x="494978" y="430472"/>
            <a:ext cx="11179829" cy="322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pace Mono"/>
              <a:buNone/>
              <a:defRPr sz="2398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21"/>
          <p:cNvSpPr txBox="1">
            <a:spLocks noGrp="1"/>
          </p:cNvSpPr>
          <p:nvPr>
            <p:ph type="ftr" idx="11"/>
          </p:nvPr>
        </p:nvSpPr>
        <p:spPr>
          <a:xfrm>
            <a:off x="494977" y="6391291"/>
            <a:ext cx="6593600" cy="11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800"/>
              <a:buFont typeface="Arial"/>
              <a:buNone/>
              <a:defRPr sz="799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l">
              <a:spcBef>
                <a:spcPts val="225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21"/>
          <p:cNvSpPr/>
          <p:nvPr/>
        </p:nvSpPr>
        <p:spPr>
          <a:xfrm>
            <a:off x="11353824" y="6446711"/>
            <a:ext cx="322454" cy="290543"/>
          </a:xfrm>
          <a:custGeom>
            <a:avLst/>
            <a:gdLst/>
            <a:ahLst/>
            <a:cxnLst/>
            <a:rect l="l" t="t" r="r" b="b"/>
            <a:pathLst>
              <a:path w="441055" h="397148" extrusionOk="0">
                <a:moveTo>
                  <a:pt x="236007" y="397148"/>
                </a:moveTo>
                <a:lnTo>
                  <a:pt x="138508" y="397148"/>
                </a:lnTo>
                <a:cubicBezTo>
                  <a:pt x="118379" y="397148"/>
                  <a:pt x="99626" y="386322"/>
                  <a:pt x="89562" y="368912"/>
                </a:cubicBezTo>
                <a:lnTo>
                  <a:pt x="7531" y="226842"/>
                </a:lnTo>
                <a:cubicBezTo>
                  <a:pt x="-2509" y="209408"/>
                  <a:pt x="-2509" y="187756"/>
                  <a:pt x="7524" y="170346"/>
                </a:cubicBezTo>
                <a:lnTo>
                  <a:pt x="89569" y="28260"/>
                </a:lnTo>
                <a:cubicBezTo>
                  <a:pt x="99618" y="10826"/>
                  <a:pt x="118379" y="0"/>
                  <a:pt x="138508" y="0"/>
                </a:cubicBezTo>
                <a:lnTo>
                  <a:pt x="302544" y="0"/>
                </a:lnTo>
                <a:cubicBezTo>
                  <a:pt x="322673" y="0"/>
                  <a:pt x="341427" y="10826"/>
                  <a:pt x="351491" y="28260"/>
                </a:cubicBezTo>
                <a:lnTo>
                  <a:pt x="433513" y="170330"/>
                </a:lnTo>
                <a:cubicBezTo>
                  <a:pt x="443569" y="187748"/>
                  <a:pt x="443569" y="209408"/>
                  <a:pt x="433513" y="226842"/>
                </a:cubicBezTo>
                <a:lnTo>
                  <a:pt x="412300" y="260664"/>
                </a:lnTo>
                <a:cubicBezTo>
                  <a:pt x="402425" y="277776"/>
                  <a:pt x="383663" y="288594"/>
                  <a:pt x="363527" y="288594"/>
                </a:cubicBezTo>
                <a:lnTo>
                  <a:pt x="265902" y="288594"/>
                </a:lnTo>
                <a:lnTo>
                  <a:pt x="319271" y="198519"/>
                </a:lnTo>
                <a:lnTo>
                  <a:pt x="269901" y="113040"/>
                </a:lnTo>
                <a:lnTo>
                  <a:pt x="171136" y="113040"/>
                </a:lnTo>
                <a:lnTo>
                  <a:pt x="121742" y="198582"/>
                </a:lnTo>
                <a:lnTo>
                  <a:pt x="236007" y="397148"/>
                </a:lnTo>
                <a:lnTo>
                  <a:pt x="236007" y="3971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365" tIns="45670" rIns="91365" bIns="4567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83" name="Google Shape;283;p21"/>
          <p:cNvSpPr txBox="1"/>
          <p:nvPr/>
        </p:nvSpPr>
        <p:spPr>
          <a:xfrm>
            <a:off x="11012920" y="6509226"/>
            <a:ext cx="187430" cy="14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99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pPr marL="0" marR="0" lvl="0" indent="0" algn="r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799">
              <a:solidFill>
                <a:schemeClr val="lt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84" name="Google Shape;284;p21"/>
          <p:cNvSpPr txBox="1"/>
          <p:nvPr/>
        </p:nvSpPr>
        <p:spPr>
          <a:xfrm>
            <a:off x="494977" y="6505117"/>
            <a:ext cx="3771001" cy="158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1600"/>
              <a:buFont typeface="Arial"/>
              <a:buNone/>
            </a:pPr>
            <a:r>
              <a:rPr lang="en-US" sz="1599" baseline="-25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©</a:t>
            </a:r>
            <a:r>
              <a:rPr lang="en-US" sz="400" baseline="-250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799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rPr>
              <a:t>PureStorage 2020  </a:t>
            </a: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03932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Orange Image Left">
  <p:cSld name="Orange Image Left">
    <p:bg>
      <p:bgPr>
        <a:solidFill>
          <a:srgbClr val="FFFFFF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2"/>
          <p:cNvSpPr>
            <a:spLocks noGrp="1"/>
          </p:cNvSpPr>
          <p:nvPr>
            <p:ph type="pic" idx="2"/>
          </p:nvPr>
        </p:nvSpPr>
        <p:spPr>
          <a:xfrm>
            <a:off x="0" y="0"/>
            <a:ext cx="7526643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0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Char char="•"/>
              <a:defRPr sz="20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Helvetica Neue"/>
              <a:buChar char="•"/>
              <a:defRPr sz="17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6000"/>
              </a:lnSpc>
              <a:spcBef>
                <a:spcPts val="1799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Helvetica Neue"/>
              <a:buChar char="​"/>
              <a:defRPr sz="2798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​"/>
              <a:defRPr sz="20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​"/>
              <a:defRPr sz="15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5500"/>
              <a:buFont typeface="Helvetica Neue"/>
              <a:buChar char="​"/>
              <a:defRPr sz="5496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6800"/>
              <a:buFont typeface="Helvetica Neue"/>
              <a:buChar char="​"/>
              <a:defRPr sz="6795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287" name="Google Shape;287;p22"/>
          <p:cNvSpPr/>
          <p:nvPr/>
        </p:nvSpPr>
        <p:spPr>
          <a:xfrm>
            <a:off x="7528723" y="0"/>
            <a:ext cx="4655340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72000">
                <a:schemeClr val="accent1"/>
              </a:gs>
              <a:gs pos="100000">
                <a:srgbClr val="DA4400"/>
              </a:gs>
            </a:gsLst>
            <a:lin ang="2700000" scaled="0"/>
          </a:gradFill>
          <a:ln>
            <a:noFill/>
          </a:ln>
        </p:spPr>
        <p:txBody>
          <a:bodyPr spcFirstLastPara="1" wrap="square" lIns="91365" tIns="45670" rIns="91365" bIns="4567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 b="1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88" name="Google Shape;288;p22"/>
          <p:cNvSpPr txBox="1">
            <a:spLocks noGrp="1"/>
          </p:cNvSpPr>
          <p:nvPr>
            <p:ph type="body" idx="1"/>
          </p:nvPr>
        </p:nvSpPr>
        <p:spPr>
          <a:xfrm>
            <a:off x="8098119" y="4743450"/>
            <a:ext cx="3571895" cy="1657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6880" lvl="0" indent="-228440" algn="l">
              <a:lnSpc>
                <a:spcPct val="96000"/>
              </a:lnSpc>
              <a:spcBef>
                <a:spcPts val="1199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3760" lvl="1" indent="-22844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2pPr>
            <a:lvl3pPr marL="1370640" lvl="2" indent="-228440" algn="l">
              <a:lnSpc>
                <a:spcPct val="98000"/>
              </a:lnSpc>
              <a:spcBef>
                <a:spcPts val="1199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marL="1827520" lvl="3" indent="-228440" algn="l">
              <a:lnSpc>
                <a:spcPct val="94000"/>
              </a:lnSpc>
              <a:spcBef>
                <a:spcPts val="1199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4pPr>
            <a:lvl5pPr marL="2284400" lvl="4" indent="-228440" algn="l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SzPts val="2800"/>
              <a:buFont typeface="Arial"/>
              <a:buNone/>
              <a:defRPr sz="2798">
                <a:solidFill>
                  <a:schemeClr val="lt1"/>
                </a:solidFill>
              </a:defRPr>
            </a:lvl5pPr>
            <a:lvl6pPr marL="2741280" lvl="5" indent="-22844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6pPr>
            <a:lvl7pPr marL="3198160" lvl="6" indent="-329969" algn="l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lt1"/>
              </a:buClr>
              <a:buSzPts val="1600"/>
              <a:buChar char="​"/>
              <a:defRPr>
                <a:solidFill>
                  <a:schemeClr val="lt1"/>
                </a:solidFill>
              </a:defRPr>
            </a:lvl7pPr>
            <a:lvl8pPr marL="3655040" lvl="7" indent="-577446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5500"/>
              <a:buChar char="​"/>
              <a:defRPr>
                <a:solidFill>
                  <a:schemeClr val="lt1"/>
                </a:solidFill>
              </a:defRPr>
            </a:lvl8pPr>
            <a:lvl9pPr marL="4111920" lvl="8" indent="-659938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6800"/>
              <a:buChar char="​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/>
          </p:nvPr>
        </p:nvSpPr>
        <p:spPr>
          <a:xfrm>
            <a:off x="8103022" y="2797095"/>
            <a:ext cx="3571893" cy="178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nter-Regular"/>
              <a:buNone/>
              <a:defRPr sz="4397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22"/>
          <p:cNvSpPr/>
          <p:nvPr/>
        </p:nvSpPr>
        <p:spPr>
          <a:xfrm>
            <a:off x="7528721" y="0"/>
            <a:ext cx="4750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365" tIns="45670" rIns="91365" bIns="45670" anchor="ctr" anchorCtr="0">
            <a:noAutofit/>
          </a:bodyPr>
          <a:lstStyle/>
          <a:p>
            <a:pPr marL="0" marR="0" lvl="0" indent="0" algn="ct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1" name="Google Shape;291;p22"/>
          <p:cNvSpPr/>
          <p:nvPr/>
        </p:nvSpPr>
        <p:spPr>
          <a:xfrm>
            <a:off x="11353824" y="6446711"/>
            <a:ext cx="322454" cy="290543"/>
          </a:xfrm>
          <a:custGeom>
            <a:avLst/>
            <a:gdLst/>
            <a:ahLst/>
            <a:cxnLst/>
            <a:rect l="l" t="t" r="r" b="b"/>
            <a:pathLst>
              <a:path w="441055" h="397148" extrusionOk="0">
                <a:moveTo>
                  <a:pt x="236007" y="397148"/>
                </a:moveTo>
                <a:lnTo>
                  <a:pt x="138508" y="397148"/>
                </a:lnTo>
                <a:cubicBezTo>
                  <a:pt x="118379" y="397148"/>
                  <a:pt x="99626" y="386322"/>
                  <a:pt x="89562" y="368912"/>
                </a:cubicBezTo>
                <a:lnTo>
                  <a:pt x="7531" y="226842"/>
                </a:lnTo>
                <a:cubicBezTo>
                  <a:pt x="-2509" y="209408"/>
                  <a:pt x="-2509" y="187756"/>
                  <a:pt x="7524" y="170346"/>
                </a:cubicBezTo>
                <a:lnTo>
                  <a:pt x="89569" y="28260"/>
                </a:lnTo>
                <a:cubicBezTo>
                  <a:pt x="99618" y="10826"/>
                  <a:pt x="118379" y="0"/>
                  <a:pt x="138508" y="0"/>
                </a:cubicBezTo>
                <a:lnTo>
                  <a:pt x="302544" y="0"/>
                </a:lnTo>
                <a:cubicBezTo>
                  <a:pt x="322673" y="0"/>
                  <a:pt x="341427" y="10826"/>
                  <a:pt x="351491" y="28260"/>
                </a:cubicBezTo>
                <a:lnTo>
                  <a:pt x="433513" y="170330"/>
                </a:lnTo>
                <a:cubicBezTo>
                  <a:pt x="443569" y="187748"/>
                  <a:pt x="443569" y="209408"/>
                  <a:pt x="433513" y="226842"/>
                </a:cubicBezTo>
                <a:lnTo>
                  <a:pt x="412300" y="260664"/>
                </a:lnTo>
                <a:cubicBezTo>
                  <a:pt x="402425" y="277776"/>
                  <a:pt x="383663" y="288594"/>
                  <a:pt x="363527" y="288594"/>
                </a:cubicBezTo>
                <a:lnTo>
                  <a:pt x="265902" y="288594"/>
                </a:lnTo>
                <a:lnTo>
                  <a:pt x="319271" y="198519"/>
                </a:lnTo>
                <a:lnTo>
                  <a:pt x="269901" y="113040"/>
                </a:lnTo>
                <a:lnTo>
                  <a:pt x="171136" y="113040"/>
                </a:lnTo>
                <a:lnTo>
                  <a:pt x="121742" y="198582"/>
                </a:lnTo>
                <a:lnTo>
                  <a:pt x="236007" y="397148"/>
                </a:lnTo>
                <a:lnTo>
                  <a:pt x="236007" y="3971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365" tIns="45670" rIns="91365" bIns="4567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92" name="Google Shape;292;p22"/>
          <p:cNvSpPr txBox="1"/>
          <p:nvPr/>
        </p:nvSpPr>
        <p:spPr>
          <a:xfrm>
            <a:off x="8077480" y="6505117"/>
            <a:ext cx="2818300" cy="158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1600"/>
              <a:buFont typeface="Arial"/>
              <a:buNone/>
            </a:pPr>
            <a:r>
              <a:rPr lang="en-US" sz="1599" baseline="-25000">
                <a:solidFill>
                  <a:srgbClr val="FEB898"/>
                </a:solidFill>
                <a:latin typeface="Space Mono"/>
                <a:ea typeface="Space Mono"/>
                <a:cs typeface="Space Mono"/>
                <a:sym typeface="Space Mono"/>
              </a:rPr>
              <a:t>©</a:t>
            </a:r>
            <a:r>
              <a:rPr lang="en-US" sz="400" baseline="-25000">
                <a:solidFill>
                  <a:srgbClr val="FEB898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799">
                <a:solidFill>
                  <a:srgbClr val="FEB898"/>
                </a:solidFill>
                <a:latin typeface="Space Mono"/>
                <a:ea typeface="Space Mono"/>
                <a:cs typeface="Space Mono"/>
                <a:sym typeface="Space Mono"/>
              </a:rPr>
              <a:t>PureStorage 2020</a:t>
            </a:r>
            <a:endParaRPr sz="799">
              <a:solidFill>
                <a:srgbClr val="FEB898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293" name="Google Shape;293;p22"/>
          <p:cNvSpPr txBox="1"/>
          <p:nvPr/>
        </p:nvSpPr>
        <p:spPr>
          <a:xfrm>
            <a:off x="11012920" y="6509226"/>
            <a:ext cx="187430" cy="14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99">
                <a:solidFill>
                  <a:srgbClr val="FEB898"/>
                </a:solidFill>
                <a:latin typeface="Space Mono"/>
                <a:ea typeface="Space Mono"/>
                <a:cs typeface="Space Mono"/>
                <a:sym typeface="Space Mono"/>
              </a:rPr>
              <a:pPr marL="0" marR="0" lvl="0" indent="0" algn="r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799">
              <a:solidFill>
                <a:srgbClr val="FEB898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  <p:extLst>
      <p:ext uri="{BB962C8B-B14F-4D97-AF65-F5344CB8AC3E}">
        <p14:creationId xmlns:p14="http://schemas.microsoft.com/office/powerpoint/2010/main" val="1680853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rple Image Right">
  <p:cSld name="Purple Image Right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"/>
          <p:cNvSpPr/>
          <p:nvPr/>
        </p:nvSpPr>
        <p:spPr>
          <a:xfrm>
            <a:off x="0" y="0"/>
            <a:ext cx="4655341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71000">
                <a:srgbClr val="4C2275"/>
              </a:gs>
              <a:gs pos="100000">
                <a:srgbClr val="33164E"/>
              </a:gs>
            </a:gsLst>
            <a:lin ang="8100000" scaled="0"/>
          </a:gradFill>
          <a:ln>
            <a:noFill/>
          </a:ln>
        </p:spPr>
        <p:txBody>
          <a:bodyPr spcFirstLastPara="1" wrap="square" lIns="91365" tIns="45670" rIns="91365" bIns="45670" anchor="ctr" anchorCtr="0">
            <a:noAutofit/>
          </a:bodyPr>
          <a:lstStyle/>
          <a:p>
            <a:pPr marL="0" marR="0" lvl="0" indent="0" algn="ct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315" name="Google Shape;315;p26"/>
          <p:cNvSpPr>
            <a:spLocks noGrp="1"/>
          </p:cNvSpPr>
          <p:nvPr>
            <p:ph type="pic" idx="2"/>
          </p:nvPr>
        </p:nvSpPr>
        <p:spPr>
          <a:xfrm>
            <a:off x="4655341" y="0"/>
            <a:ext cx="752872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0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Char char="•"/>
              <a:defRPr sz="20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Helvetica Neue"/>
              <a:buChar char="•"/>
              <a:defRPr sz="17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6000"/>
              </a:lnSpc>
              <a:spcBef>
                <a:spcPts val="1799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Helvetica Neue"/>
              <a:buChar char="​"/>
              <a:defRPr sz="2798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​"/>
              <a:defRPr sz="20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​"/>
              <a:defRPr sz="15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5500"/>
              <a:buFont typeface="Helvetica Neue"/>
              <a:buChar char="​"/>
              <a:defRPr sz="5496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6800"/>
              <a:buFont typeface="Helvetica Neue"/>
              <a:buChar char="​"/>
              <a:defRPr sz="6795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316" name="Google Shape;316;p26"/>
          <p:cNvSpPr txBox="1">
            <a:spLocks noGrp="1"/>
          </p:cNvSpPr>
          <p:nvPr>
            <p:ph type="body" idx="1"/>
          </p:nvPr>
        </p:nvSpPr>
        <p:spPr>
          <a:xfrm>
            <a:off x="494978" y="4743451"/>
            <a:ext cx="3553685" cy="165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6880" lvl="0" indent="-228440" algn="l">
              <a:lnSpc>
                <a:spcPct val="96000"/>
              </a:lnSpc>
              <a:spcBef>
                <a:spcPts val="1199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3760" lvl="1" indent="-22844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2pPr>
            <a:lvl3pPr marL="1370640" lvl="2" indent="-22844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marL="1827520" lvl="3" indent="-22844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4400" lvl="4" indent="-228440" algn="l">
              <a:lnSpc>
                <a:spcPct val="96000"/>
              </a:lnSpc>
              <a:spcBef>
                <a:spcPts val="1799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2741280" lvl="5" indent="-22844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6pPr>
            <a:lvl7pPr marL="3198160" lvl="6" indent="-329969" algn="l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lt1"/>
              </a:buClr>
              <a:buSzPts val="1600"/>
              <a:buChar char="​"/>
              <a:defRPr>
                <a:solidFill>
                  <a:schemeClr val="lt1"/>
                </a:solidFill>
              </a:defRPr>
            </a:lvl7pPr>
            <a:lvl8pPr marL="3655040" lvl="7" indent="-577446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5500"/>
              <a:buChar char="​"/>
              <a:defRPr>
                <a:solidFill>
                  <a:schemeClr val="lt1"/>
                </a:solidFill>
              </a:defRPr>
            </a:lvl8pPr>
            <a:lvl9pPr marL="4111920" lvl="8" indent="-659938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6800"/>
              <a:buChar char="​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7" name="Google Shape;317;p26"/>
          <p:cNvSpPr txBox="1">
            <a:spLocks noGrp="1"/>
          </p:cNvSpPr>
          <p:nvPr>
            <p:ph type="title"/>
          </p:nvPr>
        </p:nvSpPr>
        <p:spPr>
          <a:xfrm>
            <a:off x="494978" y="2797095"/>
            <a:ext cx="3571893" cy="178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nter-Regular"/>
              <a:buNone/>
              <a:defRPr sz="4397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4607834" y="0"/>
            <a:ext cx="4750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365" tIns="45670" rIns="91365" bIns="45670" anchor="ctr" anchorCtr="0">
            <a:noAutofit/>
          </a:bodyPr>
          <a:lstStyle/>
          <a:p>
            <a:pPr marL="0" marR="0" lvl="0" indent="0" algn="ct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9" name="Google Shape;319;p26"/>
          <p:cNvSpPr txBox="1"/>
          <p:nvPr/>
        </p:nvSpPr>
        <p:spPr>
          <a:xfrm>
            <a:off x="494977" y="6505117"/>
            <a:ext cx="3771001" cy="158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1600"/>
              <a:buFont typeface="Arial"/>
              <a:buNone/>
            </a:pPr>
            <a:r>
              <a:rPr lang="en-US" sz="1599" baseline="-25000">
                <a:solidFill>
                  <a:srgbClr val="C19EE3"/>
                </a:solidFill>
                <a:latin typeface="Space Mono"/>
                <a:ea typeface="Space Mono"/>
                <a:cs typeface="Space Mono"/>
                <a:sym typeface="Space Mono"/>
              </a:rPr>
              <a:t>©</a:t>
            </a:r>
            <a:r>
              <a:rPr lang="en-US" sz="400" baseline="-25000">
                <a:solidFill>
                  <a:srgbClr val="C19EE3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799">
                <a:solidFill>
                  <a:srgbClr val="C19EE3"/>
                </a:solidFill>
                <a:latin typeface="Space Mono"/>
                <a:ea typeface="Space Mono"/>
                <a:cs typeface="Space Mono"/>
                <a:sym typeface="Space Mono"/>
              </a:rPr>
              <a:t>PureStorage 2020  </a:t>
            </a: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25032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Bleed Image">
  <p:cSld name="Full Bleed Image">
    <p:bg>
      <p:bgPr>
        <a:solidFill>
          <a:schemeClr val="dk2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"/>
          <p:cNvSpPr>
            <a:spLocks noGrp="1"/>
          </p:cNvSpPr>
          <p:nvPr>
            <p:ph type="pic" idx="2"/>
          </p:nvPr>
        </p:nvSpPr>
        <p:spPr>
          <a:xfrm>
            <a:off x="0" y="0"/>
            <a:ext cx="12184063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0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Char char="•"/>
              <a:defRPr sz="20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Helvetica Neue"/>
              <a:buChar char="•"/>
              <a:defRPr sz="17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6000"/>
              </a:lnSpc>
              <a:spcBef>
                <a:spcPts val="1799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Helvetica Neue"/>
              <a:buChar char="​"/>
              <a:defRPr sz="2798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​"/>
              <a:defRPr sz="20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​"/>
              <a:defRPr sz="15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5500"/>
              <a:buFont typeface="Helvetica Neue"/>
              <a:buChar char="​"/>
              <a:defRPr sz="5496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6800"/>
              <a:buFont typeface="Helvetica Neue"/>
              <a:buChar char="​"/>
              <a:defRPr sz="6795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852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al Image Left">
  <p:cSld name="Teal Image Left">
    <p:bg>
      <p:bgPr>
        <a:solidFill>
          <a:srgbClr val="FFFFFF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"/>
          <p:cNvSpPr>
            <a:spLocks noGrp="1"/>
          </p:cNvSpPr>
          <p:nvPr>
            <p:ph type="pic" idx="2"/>
          </p:nvPr>
        </p:nvSpPr>
        <p:spPr>
          <a:xfrm>
            <a:off x="0" y="0"/>
            <a:ext cx="7526643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0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Char char="•"/>
              <a:defRPr sz="20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Helvetica Neue"/>
              <a:buChar char="•"/>
              <a:defRPr sz="17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6000"/>
              </a:lnSpc>
              <a:spcBef>
                <a:spcPts val="1799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Helvetica Neue"/>
              <a:buChar char="​"/>
              <a:defRPr sz="2798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​"/>
              <a:defRPr sz="20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​"/>
              <a:defRPr sz="15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5500"/>
              <a:buFont typeface="Helvetica Neue"/>
              <a:buChar char="​"/>
              <a:defRPr sz="5496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6800"/>
              <a:buFont typeface="Helvetica Neue"/>
              <a:buChar char="​"/>
              <a:defRPr sz="6795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324" name="Google Shape;324;p28"/>
          <p:cNvSpPr/>
          <p:nvPr/>
        </p:nvSpPr>
        <p:spPr>
          <a:xfrm>
            <a:off x="7528723" y="0"/>
            <a:ext cx="4655340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006456"/>
              </a:gs>
            </a:gsLst>
            <a:lin ang="2700000" scaled="0"/>
          </a:gradFill>
          <a:ln>
            <a:noFill/>
          </a:ln>
        </p:spPr>
        <p:txBody>
          <a:bodyPr spcFirstLastPara="1" wrap="square" lIns="91365" tIns="45670" rIns="91365" bIns="45670" anchor="ctr" anchorCtr="0">
            <a:noAutofit/>
          </a:bodyPr>
          <a:lstStyle/>
          <a:p>
            <a:pPr marL="0" marR="0" lvl="0" indent="0" algn="ct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325" name="Google Shape;325;p28"/>
          <p:cNvSpPr txBox="1">
            <a:spLocks noGrp="1"/>
          </p:cNvSpPr>
          <p:nvPr>
            <p:ph type="body" idx="1"/>
          </p:nvPr>
        </p:nvSpPr>
        <p:spPr>
          <a:xfrm>
            <a:off x="8098119" y="4743450"/>
            <a:ext cx="3571895" cy="1657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6880" lvl="0" indent="-228440" algn="l">
              <a:lnSpc>
                <a:spcPct val="96000"/>
              </a:lnSpc>
              <a:spcBef>
                <a:spcPts val="1199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3760" lvl="1" indent="-22844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2pPr>
            <a:lvl3pPr marL="1370640" lvl="2" indent="-228440" algn="l">
              <a:lnSpc>
                <a:spcPct val="98000"/>
              </a:lnSpc>
              <a:spcBef>
                <a:spcPts val="1199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marL="1827520" lvl="3" indent="-228440" algn="l">
              <a:lnSpc>
                <a:spcPct val="94000"/>
              </a:lnSpc>
              <a:spcBef>
                <a:spcPts val="1199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4pPr>
            <a:lvl5pPr marL="2284400" lvl="4" indent="-228440" algn="l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SzPts val="2800"/>
              <a:buFont typeface="Arial"/>
              <a:buNone/>
              <a:defRPr sz="2798">
                <a:solidFill>
                  <a:schemeClr val="lt1"/>
                </a:solidFill>
              </a:defRPr>
            </a:lvl5pPr>
            <a:lvl6pPr marL="2741280" lvl="5" indent="-22844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6pPr>
            <a:lvl7pPr marL="3198160" lvl="6" indent="-329969" algn="l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lt1"/>
              </a:buClr>
              <a:buSzPts val="1600"/>
              <a:buChar char="​"/>
              <a:defRPr>
                <a:solidFill>
                  <a:schemeClr val="lt1"/>
                </a:solidFill>
              </a:defRPr>
            </a:lvl7pPr>
            <a:lvl8pPr marL="3655040" lvl="7" indent="-577446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5500"/>
              <a:buChar char="​"/>
              <a:defRPr>
                <a:solidFill>
                  <a:schemeClr val="lt1"/>
                </a:solidFill>
              </a:defRPr>
            </a:lvl8pPr>
            <a:lvl9pPr marL="4111920" lvl="8" indent="-659938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6800"/>
              <a:buChar char="​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6" name="Google Shape;326;p28"/>
          <p:cNvSpPr txBox="1">
            <a:spLocks noGrp="1"/>
          </p:cNvSpPr>
          <p:nvPr>
            <p:ph type="title"/>
          </p:nvPr>
        </p:nvSpPr>
        <p:spPr>
          <a:xfrm>
            <a:off x="8103022" y="2797095"/>
            <a:ext cx="3571893" cy="178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nter-Regular"/>
              <a:buNone/>
              <a:defRPr sz="4397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28"/>
          <p:cNvSpPr/>
          <p:nvPr/>
        </p:nvSpPr>
        <p:spPr>
          <a:xfrm>
            <a:off x="7528721" y="0"/>
            <a:ext cx="47507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365" tIns="45670" rIns="91365" bIns="45670" anchor="ctr" anchorCtr="0">
            <a:noAutofit/>
          </a:bodyPr>
          <a:lstStyle/>
          <a:p>
            <a:pPr marL="0" marR="0" lvl="0" indent="0" algn="ct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Google Shape;328;p28"/>
          <p:cNvSpPr/>
          <p:nvPr/>
        </p:nvSpPr>
        <p:spPr>
          <a:xfrm>
            <a:off x="11353824" y="6446711"/>
            <a:ext cx="322454" cy="290543"/>
          </a:xfrm>
          <a:custGeom>
            <a:avLst/>
            <a:gdLst/>
            <a:ahLst/>
            <a:cxnLst/>
            <a:rect l="l" t="t" r="r" b="b"/>
            <a:pathLst>
              <a:path w="441055" h="397148" extrusionOk="0">
                <a:moveTo>
                  <a:pt x="236007" y="397148"/>
                </a:moveTo>
                <a:lnTo>
                  <a:pt x="138508" y="397148"/>
                </a:lnTo>
                <a:cubicBezTo>
                  <a:pt x="118379" y="397148"/>
                  <a:pt x="99626" y="386322"/>
                  <a:pt x="89562" y="368912"/>
                </a:cubicBezTo>
                <a:lnTo>
                  <a:pt x="7531" y="226842"/>
                </a:lnTo>
                <a:cubicBezTo>
                  <a:pt x="-2509" y="209408"/>
                  <a:pt x="-2509" y="187756"/>
                  <a:pt x="7524" y="170346"/>
                </a:cubicBezTo>
                <a:lnTo>
                  <a:pt x="89569" y="28260"/>
                </a:lnTo>
                <a:cubicBezTo>
                  <a:pt x="99618" y="10826"/>
                  <a:pt x="118379" y="0"/>
                  <a:pt x="138508" y="0"/>
                </a:cubicBezTo>
                <a:lnTo>
                  <a:pt x="302544" y="0"/>
                </a:lnTo>
                <a:cubicBezTo>
                  <a:pt x="322673" y="0"/>
                  <a:pt x="341427" y="10826"/>
                  <a:pt x="351491" y="28260"/>
                </a:cubicBezTo>
                <a:lnTo>
                  <a:pt x="433513" y="170330"/>
                </a:lnTo>
                <a:cubicBezTo>
                  <a:pt x="443569" y="187748"/>
                  <a:pt x="443569" y="209408"/>
                  <a:pt x="433513" y="226842"/>
                </a:cubicBezTo>
                <a:lnTo>
                  <a:pt x="412300" y="260664"/>
                </a:lnTo>
                <a:cubicBezTo>
                  <a:pt x="402425" y="277776"/>
                  <a:pt x="383663" y="288594"/>
                  <a:pt x="363527" y="288594"/>
                </a:cubicBezTo>
                <a:lnTo>
                  <a:pt x="265902" y="288594"/>
                </a:lnTo>
                <a:lnTo>
                  <a:pt x="319271" y="198519"/>
                </a:lnTo>
                <a:lnTo>
                  <a:pt x="269901" y="113040"/>
                </a:lnTo>
                <a:lnTo>
                  <a:pt x="171136" y="113040"/>
                </a:lnTo>
                <a:lnTo>
                  <a:pt x="121742" y="198582"/>
                </a:lnTo>
                <a:lnTo>
                  <a:pt x="236007" y="397148"/>
                </a:lnTo>
                <a:lnTo>
                  <a:pt x="236007" y="39714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365" tIns="45670" rIns="91365" bIns="4567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329" name="Google Shape;329;p28"/>
          <p:cNvSpPr txBox="1"/>
          <p:nvPr/>
        </p:nvSpPr>
        <p:spPr>
          <a:xfrm>
            <a:off x="8077480" y="6505117"/>
            <a:ext cx="2818300" cy="158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1600"/>
              <a:buFont typeface="Arial"/>
              <a:buNone/>
            </a:pPr>
            <a:r>
              <a:rPr lang="en-US" sz="1599" baseline="-25000">
                <a:solidFill>
                  <a:srgbClr val="D6C7E9"/>
                </a:solidFill>
                <a:latin typeface="Space Mono"/>
                <a:ea typeface="Space Mono"/>
                <a:cs typeface="Space Mono"/>
                <a:sym typeface="Space Mono"/>
              </a:rPr>
              <a:t>©</a:t>
            </a:r>
            <a:r>
              <a:rPr lang="en-US" sz="400" baseline="-25000">
                <a:solidFill>
                  <a:srgbClr val="D6C7E9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799">
                <a:solidFill>
                  <a:srgbClr val="D6C7E9"/>
                </a:solidFill>
                <a:latin typeface="Space Mono"/>
                <a:ea typeface="Space Mono"/>
                <a:cs typeface="Space Mono"/>
                <a:sym typeface="Space Mono"/>
              </a:rPr>
              <a:t>PureStorage 2020</a:t>
            </a:r>
            <a:endParaRPr sz="799">
              <a:solidFill>
                <a:srgbClr val="D6C7E9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11012920" y="6509226"/>
            <a:ext cx="187430" cy="14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99">
                <a:solidFill>
                  <a:srgbClr val="D6C7E9"/>
                </a:solidFill>
                <a:latin typeface="Space Mono"/>
                <a:ea typeface="Space Mono"/>
                <a:cs typeface="Space Mono"/>
                <a:sym typeface="Space Mono"/>
              </a:rPr>
              <a:pPr marL="0" marR="0" lvl="0" indent="0" algn="r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799">
              <a:solidFill>
                <a:srgbClr val="D6C7E9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  <p:extLst>
      <p:ext uri="{BB962C8B-B14F-4D97-AF65-F5344CB8AC3E}">
        <p14:creationId xmlns:p14="http://schemas.microsoft.com/office/powerpoint/2010/main" val="335513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l Image Right">
  <p:cSld name="Teal Image Right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9"/>
          <p:cNvSpPr/>
          <p:nvPr/>
        </p:nvSpPr>
        <p:spPr>
          <a:xfrm>
            <a:off x="0" y="0"/>
            <a:ext cx="4655341" cy="685800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006456"/>
              </a:gs>
            </a:gsLst>
            <a:lin ang="8100000" scaled="0"/>
          </a:gradFill>
          <a:ln>
            <a:noFill/>
          </a:ln>
        </p:spPr>
        <p:txBody>
          <a:bodyPr spcFirstLastPara="1" wrap="square" lIns="91365" tIns="45670" rIns="91365" bIns="45670" anchor="ctr" anchorCtr="0">
            <a:noAutofit/>
          </a:bodyPr>
          <a:lstStyle/>
          <a:p>
            <a:pPr marL="0" marR="0" lvl="0" indent="0" algn="ct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333" name="Google Shape;333;p29"/>
          <p:cNvSpPr>
            <a:spLocks noGrp="1"/>
          </p:cNvSpPr>
          <p:nvPr>
            <p:ph type="pic" idx="2"/>
          </p:nvPr>
        </p:nvSpPr>
        <p:spPr>
          <a:xfrm>
            <a:off x="4655341" y="0"/>
            <a:ext cx="752872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0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Char char="•"/>
              <a:defRPr sz="20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Helvetica Neue"/>
              <a:buChar char="•"/>
              <a:defRPr sz="17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6000"/>
              </a:lnSpc>
              <a:spcBef>
                <a:spcPts val="1799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Helvetica Neue"/>
              <a:buChar char="​"/>
              <a:defRPr sz="2798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​"/>
              <a:defRPr sz="20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​"/>
              <a:defRPr sz="15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5500"/>
              <a:buFont typeface="Helvetica Neue"/>
              <a:buChar char="​"/>
              <a:defRPr sz="5496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6800"/>
              <a:buFont typeface="Helvetica Neue"/>
              <a:buChar char="​"/>
              <a:defRPr sz="6795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334" name="Google Shape;334;p29"/>
          <p:cNvSpPr txBox="1">
            <a:spLocks noGrp="1"/>
          </p:cNvSpPr>
          <p:nvPr>
            <p:ph type="body" idx="1"/>
          </p:nvPr>
        </p:nvSpPr>
        <p:spPr>
          <a:xfrm>
            <a:off x="494978" y="4743451"/>
            <a:ext cx="3553685" cy="165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6880" lvl="0" indent="-228440" algn="l">
              <a:lnSpc>
                <a:spcPct val="96000"/>
              </a:lnSpc>
              <a:spcBef>
                <a:spcPts val="1199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3760" lvl="1" indent="-22844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2pPr>
            <a:lvl3pPr marL="1370640" lvl="2" indent="-22844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marL="1827520" lvl="3" indent="-22844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4400" lvl="4" indent="-228440" algn="l">
              <a:lnSpc>
                <a:spcPct val="96000"/>
              </a:lnSpc>
              <a:spcBef>
                <a:spcPts val="1799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2741280" lvl="5" indent="-22844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6pPr>
            <a:lvl7pPr marL="3198160" lvl="6" indent="-329969" algn="l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lt1"/>
              </a:buClr>
              <a:buSzPts val="1600"/>
              <a:buChar char="​"/>
              <a:defRPr>
                <a:solidFill>
                  <a:schemeClr val="lt1"/>
                </a:solidFill>
              </a:defRPr>
            </a:lvl7pPr>
            <a:lvl8pPr marL="3655040" lvl="7" indent="-577446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5500"/>
              <a:buChar char="​"/>
              <a:defRPr>
                <a:solidFill>
                  <a:schemeClr val="lt1"/>
                </a:solidFill>
              </a:defRPr>
            </a:lvl8pPr>
            <a:lvl9pPr marL="4111920" lvl="8" indent="-659938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6800"/>
              <a:buChar char="​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29"/>
          <p:cNvSpPr txBox="1">
            <a:spLocks noGrp="1"/>
          </p:cNvSpPr>
          <p:nvPr>
            <p:ph type="title"/>
          </p:nvPr>
        </p:nvSpPr>
        <p:spPr>
          <a:xfrm>
            <a:off x="494978" y="2797095"/>
            <a:ext cx="3571893" cy="178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nter-Regular"/>
              <a:buNone/>
              <a:defRPr sz="4397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9"/>
          <p:cNvSpPr/>
          <p:nvPr/>
        </p:nvSpPr>
        <p:spPr>
          <a:xfrm>
            <a:off x="4607834" y="0"/>
            <a:ext cx="47507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365" tIns="45670" rIns="91365" bIns="45670" anchor="ctr" anchorCtr="0">
            <a:noAutofit/>
          </a:bodyPr>
          <a:lstStyle/>
          <a:p>
            <a:pPr marL="0" marR="0" lvl="0" indent="0" algn="ct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29"/>
          <p:cNvSpPr txBox="1"/>
          <p:nvPr/>
        </p:nvSpPr>
        <p:spPr>
          <a:xfrm>
            <a:off x="494977" y="6505117"/>
            <a:ext cx="3771001" cy="158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1600"/>
              <a:buFont typeface="Arial"/>
              <a:buNone/>
            </a:pPr>
            <a:r>
              <a:rPr lang="en-US" sz="1599" baseline="-25000">
                <a:solidFill>
                  <a:srgbClr val="D6C7E9"/>
                </a:solidFill>
                <a:latin typeface="Space Mono"/>
                <a:ea typeface="Space Mono"/>
                <a:cs typeface="Space Mono"/>
                <a:sym typeface="Space Mono"/>
              </a:rPr>
              <a:t>©</a:t>
            </a:r>
            <a:r>
              <a:rPr lang="en-US" sz="400" baseline="-25000">
                <a:solidFill>
                  <a:srgbClr val="D6C7E9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799">
                <a:solidFill>
                  <a:srgbClr val="D6C7E9"/>
                </a:solidFill>
                <a:latin typeface="Space Mono"/>
                <a:ea typeface="Space Mono"/>
                <a:cs typeface="Space Mono"/>
                <a:sym typeface="Space Mono"/>
              </a:rPr>
              <a:t>PureStorage 2020  </a:t>
            </a: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24259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urple Image Left">
  <p:cSld name="Purple Image Left">
    <p:bg>
      <p:bgPr>
        <a:solidFill>
          <a:srgbClr val="FFFFFF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>
            <a:spLocks noGrp="1"/>
          </p:cNvSpPr>
          <p:nvPr>
            <p:ph type="pic" idx="2"/>
          </p:nvPr>
        </p:nvSpPr>
        <p:spPr>
          <a:xfrm>
            <a:off x="0" y="0"/>
            <a:ext cx="7526643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0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Char char="•"/>
              <a:defRPr sz="20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Helvetica Neue"/>
              <a:buChar char="•"/>
              <a:defRPr sz="17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6000"/>
              </a:lnSpc>
              <a:spcBef>
                <a:spcPts val="1799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Helvetica Neue"/>
              <a:buChar char="​"/>
              <a:defRPr sz="2798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​"/>
              <a:defRPr sz="20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​"/>
              <a:defRPr sz="15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5500"/>
              <a:buFont typeface="Helvetica Neue"/>
              <a:buChar char="​"/>
              <a:defRPr sz="5496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6800"/>
              <a:buFont typeface="Helvetica Neue"/>
              <a:buChar char="​"/>
              <a:defRPr sz="6795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340" name="Google Shape;340;p30"/>
          <p:cNvSpPr/>
          <p:nvPr/>
        </p:nvSpPr>
        <p:spPr>
          <a:xfrm>
            <a:off x="7528723" y="0"/>
            <a:ext cx="465534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71000">
                <a:srgbClr val="4C2275"/>
              </a:gs>
              <a:gs pos="100000">
                <a:srgbClr val="33164E"/>
              </a:gs>
            </a:gsLst>
            <a:lin ang="2700000" scaled="0"/>
          </a:gradFill>
          <a:ln>
            <a:noFill/>
          </a:ln>
        </p:spPr>
        <p:txBody>
          <a:bodyPr spcFirstLastPara="1" wrap="square" lIns="91365" tIns="45670" rIns="91365" bIns="45670" anchor="ctr" anchorCtr="0">
            <a:noAutofit/>
          </a:bodyPr>
          <a:lstStyle/>
          <a:p>
            <a:pPr marL="0" marR="0" lvl="0" indent="0" algn="ct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341" name="Google Shape;341;p30"/>
          <p:cNvSpPr txBox="1">
            <a:spLocks noGrp="1"/>
          </p:cNvSpPr>
          <p:nvPr>
            <p:ph type="body" idx="1"/>
          </p:nvPr>
        </p:nvSpPr>
        <p:spPr>
          <a:xfrm>
            <a:off x="8098119" y="4743450"/>
            <a:ext cx="3571895" cy="1657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6880" lvl="0" indent="-228440" algn="l">
              <a:lnSpc>
                <a:spcPct val="96000"/>
              </a:lnSpc>
              <a:spcBef>
                <a:spcPts val="1199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3760" lvl="1" indent="-22844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2pPr>
            <a:lvl3pPr marL="1370640" lvl="2" indent="-228440" algn="l">
              <a:lnSpc>
                <a:spcPct val="98000"/>
              </a:lnSpc>
              <a:spcBef>
                <a:spcPts val="1199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marL="1827520" lvl="3" indent="-228440" algn="l">
              <a:lnSpc>
                <a:spcPct val="94000"/>
              </a:lnSpc>
              <a:spcBef>
                <a:spcPts val="1199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4pPr>
            <a:lvl5pPr marL="2284400" lvl="4" indent="-228440" algn="l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SzPts val="2800"/>
              <a:buFont typeface="Arial"/>
              <a:buNone/>
              <a:defRPr sz="2798">
                <a:solidFill>
                  <a:schemeClr val="lt1"/>
                </a:solidFill>
              </a:defRPr>
            </a:lvl5pPr>
            <a:lvl6pPr marL="2741280" lvl="5" indent="-22844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6pPr>
            <a:lvl7pPr marL="3198160" lvl="6" indent="-329969" algn="l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lt1"/>
              </a:buClr>
              <a:buSzPts val="1600"/>
              <a:buChar char="​"/>
              <a:defRPr>
                <a:solidFill>
                  <a:schemeClr val="lt1"/>
                </a:solidFill>
              </a:defRPr>
            </a:lvl7pPr>
            <a:lvl8pPr marL="3655040" lvl="7" indent="-577446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5500"/>
              <a:buChar char="​"/>
              <a:defRPr>
                <a:solidFill>
                  <a:schemeClr val="lt1"/>
                </a:solidFill>
              </a:defRPr>
            </a:lvl8pPr>
            <a:lvl9pPr marL="4111920" lvl="8" indent="-659938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6800"/>
              <a:buChar char="​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30"/>
          <p:cNvSpPr txBox="1">
            <a:spLocks noGrp="1"/>
          </p:cNvSpPr>
          <p:nvPr>
            <p:ph type="title"/>
          </p:nvPr>
        </p:nvSpPr>
        <p:spPr>
          <a:xfrm>
            <a:off x="8103022" y="2797095"/>
            <a:ext cx="3571893" cy="178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nter-Regular"/>
              <a:buNone/>
              <a:defRPr sz="4397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30"/>
          <p:cNvSpPr/>
          <p:nvPr/>
        </p:nvSpPr>
        <p:spPr>
          <a:xfrm>
            <a:off x="7528721" y="0"/>
            <a:ext cx="47507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365" tIns="45670" rIns="91365" bIns="45670" anchor="ctr" anchorCtr="0">
            <a:noAutofit/>
          </a:bodyPr>
          <a:lstStyle/>
          <a:p>
            <a:pPr marL="0" marR="0" lvl="0" indent="0" algn="ct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Google Shape;344;p30"/>
          <p:cNvSpPr/>
          <p:nvPr/>
        </p:nvSpPr>
        <p:spPr>
          <a:xfrm>
            <a:off x="11353824" y="6446711"/>
            <a:ext cx="322454" cy="290543"/>
          </a:xfrm>
          <a:custGeom>
            <a:avLst/>
            <a:gdLst/>
            <a:ahLst/>
            <a:cxnLst/>
            <a:rect l="l" t="t" r="r" b="b"/>
            <a:pathLst>
              <a:path w="441055" h="397148" extrusionOk="0">
                <a:moveTo>
                  <a:pt x="236007" y="397148"/>
                </a:moveTo>
                <a:lnTo>
                  <a:pt x="138508" y="397148"/>
                </a:lnTo>
                <a:cubicBezTo>
                  <a:pt x="118379" y="397148"/>
                  <a:pt x="99626" y="386322"/>
                  <a:pt x="89562" y="368912"/>
                </a:cubicBezTo>
                <a:lnTo>
                  <a:pt x="7531" y="226842"/>
                </a:lnTo>
                <a:cubicBezTo>
                  <a:pt x="-2509" y="209408"/>
                  <a:pt x="-2509" y="187756"/>
                  <a:pt x="7524" y="170346"/>
                </a:cubicBezTo>
                <a:lnTo>
                  <a:pt x="89569" y="28260"/>
                </a:lnTo>
                <a:cubicBezTo>
                  <a:pt x="99618" y="10826"/>
                  <a:pt x="118379" y="0"/>
                  <a:pt x="138508" y="0"/>
                </a:cubicBezTo>
                <a:lnTo>
                  <a:pt x="302544" y="0"/>
                </a:lnTo>
                <a:cubicBezTo>
                  <a:pt x="322673" y="0"/>
                  <a:pt x="341427" y="10826"/>
                  <a:pt x="351491" y="28260"/>
                </a:cubicBezTo>
                <a:lnTo>
                  <a:pt x="433513" y="170330"/>
                </a:lnTo>
                <a:cubicBezTo>
                  <a:pt x="443569" y="187748"/>
                  <a:pt x="443569" y="209408"/>
                  <a:pt x="433513" y="226842"/>
                </a:cubicBezTo>
                <a:lnTo>
                  <a:pt x="412300" y="260664"/>
                </a:lnTo>
                <a:cubicBezTo>
                  <a:pt x="402425" y="277776"/>
                  <a:pt x="383663" y="288594"/>
                  <a:pt x="363527" y="288594"/>
                </a:cubicBezTo>
                <a:lnTo>
                  <a:pt x="265902" y="288594"/>
                </a:lnTo>
                <a:lnTo>
                  <a:pt x="319271" y="198519"/>
                </a:lnTo>
                <a:lnTo>
                  <a:pt x="269901" y="113040"/>
                </a:lnTo>
                <a:lnTo>
                  <a:pt x="171136" y="113040"/>
                </a:lnTo>
                <a:lnTo>
                  <a:pt x="121742" y="198582"/>
                </a:lnTo>
                <a:lnTo>
                  <a:pt x="236007" y="397148"/>
                </a:lnTo>
                <a:lnTo>
                  <a:pt x="236007" y="3971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365" tIns="45670" rIns="91365" bIns="4567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345" name="Google Shape;345;p30"/>
          <p:cNvSpPr txBox="1"/>
          <p:nvPr/>
        </p:nvSpPr>
        <p:spPr>
          <a:xfrm>
            <a:off x="8077480" y="6505117"/>
            <a:ext cx="2818300" cy="158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1600"/>
              <a:buFont typeface="Arial"/>
              <a:buNone/>
            </a:pPr>
            <a:r>
              <a:rPr lang="en-US" sz="1599" baseline="-25000">
                <a:solidFill>
                  <a:srgbClr val="C19EE3"/>
                </a:solidFill>
                <a:latin typeface="Space Mono"/>
                <a:ea typeface="Space Mono"/>
                <a:cs typeface="Space Mono"/>
                <a:sym typeface="Space Mono"/>
              </a:rPr>
              <a:t>©</a:t>
            </a:r>
            <a:r>
              <a:rPr lang="en-US" sz="400" baseline="-25000">
                <a:solidFill>
                  <a:srgbClr val="C19EE3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799">
                <a:solidFill>
                  <a:srgbClr val="C19EE3"/>
                </a:solidFill>
                <a:latin typeface="Space Mono"/>
                <a:ea typeface="Space Mono"/>
                <a:cs typeface="Space Mono"/>
                <a:sym typeface="Space Mono"/>
              </a:rPr>
              <a:t>PureStorage 2020</a:t>
            </a:r>
            <a:endParaRPr sz="799">
              <a:solidFill>
                <a:srgbClr val="C19EE3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346" name="Google Shape;346;p30"/>
          <p:cNvSpPr txBox="1"/>
          <p:nvPr/>
        </p:nvSpPr>
        <p:spPr>
          <a:xfrm>
            <a:off x="11012920" y="6509226"/>
            <a:ext cx="187430" cy="14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99">
                <a:solidFill>
                  <a:srgbClr val="C19EE3"/>
                </a:solidFill>
                <a:latin typeface="Space Mono"/>
                <a:ea typeface="Space Mono"/>
                <a:cs typeface="Space Mono"/>
                <a:sym typeface="Space Mono"/>
              </a:rPr>
              <a:pPr marL="0" marR="0" lvl="0" indent="0" algn="r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799">
              <a:solidFill>
                <a:srgbClr val="C19EE3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  <p:extLst>
      <p:ext uri="{BB962C8B-B14F-4D97-AF65-F5344CB8AC3E}">
        <p14:creationId xmlns:p14="http://schemas.microsoft.com/office/powerpoint/2010/main" val="20344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gradFill>
          <a:gsLst>
            <a:gs pos="0">
              <a:schemeClr val="accent5"/>
            </a:gs>
            <a:gs pos="72000">
              <a:schemeClr val="accent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2"/>
          <p:cNvSpPr/>
          <p:nvPr/>
        </p:nvSpPr>
        <p:spPr>
          <a:xfrm>
            <a:off x="4113105" y="1645920"/>
            <a:ext cx="3957854" cy="3566162"/>
          </a:xfrm>
          <a:custGeom>
            <a:avLst/>
            <a:gdLst/>
            <a:ahLst/>
            <a:cxnLst/>
            <a:rect l="l" t="t" r="r" b="b"/>
            <a:pathLst>
              <a:path w="441055" h="397148" extrusionOk="0">
                <a:moveTo>
                  <a:pt x="236007" y="397148"/>
                </a:moveTo>
                <a:lnTo>
                  <a:pt x="138508" y="397148"/>
                </a:lnTo>
                <a:cubicBezTo>
                  <a:pt x="118379" y="397148"/>
                  <a:pt x="99626" y="386322"/>
                  <a:pt x="89562" y="368912"/>
                </a:cubicBezTo>
                <a:lnTo>
                  <a:pt x="7531" y="226842"/>
                </a:lnTo>
                <a:cubicBezTo>
                  <a:pt x="-2509" y="209408"/>
                  <a:pt x="-2509" y="187756"/>
                  <a:pt x="7524" y="170346"/>
                </a:cubicBezTo>
                <a:lnTo>
                  <a:pt x="89569" y="28260"/>
                </a:lnTo>
                <a:cubicBezTo>
                  <a:pt x="99618" y="10826"/>
                  <a:pt x="118379" y="0"/>
                  <a:pt x="138508" y="0"/>
                </a:cubicBezTo>
                <a:lnTo>
                  <a:pt x="302544" y="0"/>
                </a:lnTo>
                <a:cubicBezTo>
                  <a:pt x="322673" y="0"/>
                  <a:pt x="341427" y="10826"/>
                  <a:pt x="351491" y="28260"/>
                </a:cubicBezTo>
                <a:lnTo>
                  <a:pt x="433513" y="170330"/>
                </a:lnTo>
                <a:cubicBezTo>
                  <a:pt x="443569" y="187748"/>
                  <a:pt x="443569" y="209408"/>
                  <a:pt x="433513" y="226842"/>
                </a:cubicBezTo>
                <a:lnTo>
                  <a:pt x="412300" y="260664"/>
                </a:lnTo>
                <a:cubicBezTo>
                  <a:pt x="402425" y="277776"/>
                  <a:pt x="383663" y="288594"/>
                  <a:pt x="363527" y="288594"/>
                </a:cubicBezTo>
                <a:lnTo>
                  <a:pt x="265902" y="288594"/>
                </a:lnTo>
                <a:lnTo>
                  <a:pt x="319271" y="198519"/>
                </a:lnTo>
                <a:lnTo>
                  <a:pt x="269901" y="113040"/>
                </a:lnTo>
                <a:lnTo>
                  <a:pt x="171136" y="113040"/>
                </a:lnTo>
                <a:lnTo>
                  <a:pt x="121742" y="198582"/>
                </a:lnTo>
                <a:lnTo>
                  <a:pt x="236007" y="397148"/>
                </a:lnTo>
                <a:lnTo>
                  <a:pt x="236007" y="39714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365" tIns="45670" rIns="91365" bIns="4567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</p:spTree>
    <p:extLst>
      <p:ext uri="{BB962C8B-B14F-4D97-AF65-F5344CB8AC3E}">
        <p14:creationId xmlns:p14="http://schemas.microsoft.com/office/powerpoint/2010/main" val="65335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ing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6797" y="1700808"/>
            <a:ext cx="10908582" cy="4525963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3pPr>
            <a:lvl4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4pPr>
            <a:lvl5pPr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Consolas" pitchFamily="49" charset="0"/>
                <a:cs typeface="Consolas" pitchFamily="49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12F28-A8D4-4AB7-85D6-A966ABC3D8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Blank">
  <p:cSld name="White 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"/>
          <p:cNvSpPr txBox="1">
            <a:spLocks noGrp="1"/>
          </p:cNvSpPr>
          <p:nvPr>
            <p:ph type="ftr" idx="11"/>
          </p:nvPr>
        </p:nvSpPr>
        <p:spPr>
          <a:xfrm>
            <a:off x="494977" y="6391291"/>
            <a:ext cx="6593600" cy="11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800"/>
              <a:buFont typeface="Arial"/>
              <a:buNone/>
              <a:defRPr sz="799">
                <a:solidFill>
                  <a:srgbClr val="A5A5A5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l">
              <a:spcBef>
                <a:spcPts val="225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983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AA810-4EEC-4D0F-B163-DFC963816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B6233-FC4F-4628-BA1D-2782F64945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1D367-A9C7-46F9-B78E-724D1BEC06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3ADE164-D45A-44D8-82C5-2E0962BB70DA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946398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range Image Right">
  <p:cSld name="Orange Image Right"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/>
          <p:nvPr/>
        </p:nvSpPr>
        <p:spPr>
          <a:xfrm>
            <a:off x="0" y="0"/>
            <a:ext cx="4655341" cy="6858000"/>
          </a:xfrm>
          <a:prstGeom prst="rect">
            <a:avLst/>
          </a:prstGeom>
          <a:gradFill>
            <a:gsLst>
              <a:gs pos="0">
                <a:schemeClr val="accent5"/>
              </a:gs>
              <a:gs pos="72000">
                <a:schemeClr val="accent1"/>
              </a:gs>
              <a:gs pos="100000">
                <a:srgbClr val="DA4400"/>
              </a:gs>
            </a:gsLst>
            <a:lin ang="8100000" scaled="0"/>
          </a:gradFill>
          <a:ln>
            <a:noFill/>
          </a:ln>
        </p:spPr>
        <p:txBody>
          <a:bodyPr spcFirstLastPara="1" wrap="square" lIns="91365" tIns="45670" rIns="91365" bIns="4567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99" b="1">
              <a:solidFill>
                <a:srgbClr val="FFFFFF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96" name="Google Shape;296;p23"/>
          <p:cNvSpPr>
            <a:spLocks noGrp="1"/>
          </p:cNvSpPr>
          <p:nvPr>
            <p:ph type="pic" idx="2"/>
          </p:nvPr>
        </p:nvSpPr>
        <p:spPr>
          <a:xfrm>
            <a:off x="4655341" y="0"/>
            <a:ext cx="7528722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20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Char char="•"/>
              <a:defRPr sz="20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Helvetica Neue"/>
              <a:buChar char="•"/>
              <a:defRPr sz="17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96000"/>
              </a:lnSpc>
              <a:spcBef>
                <a:spcPts val="1799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Helvetica Neue"/>
              <a:buChar char="​"/>
              <a:defRPr sz="2798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​"/>
              <a:defRPr sz="20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​"/>
              <a:defRPr sz="15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5500"/>
              <a:buFont typeface="Helvetica Neue"/>
              <a:buChar char="​"/>
              <a:defRPr sz="5496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dk1"/>
              </a:buClr>
              <a:buSzPts val="6800"/>
              <a:buFont typeface="Helvetica Neue"/>
              <a:buChar char="​"/>
              <a:defRPr sz="6795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297" name="Google Shape;297;p23"/>
          <p:cNvSpPr txBox="1">
            <a:spLocks noGrp="1"/>
          </p:cNvSpPr>
          <p:nvPr>
            <p:ph type="body" idx="1"/>
          </p:nvPr>
        </p:nvSpPr>
        <p:spPr>
          <a:xfrm>
            <a:off x="494978" y="4743451"/>
            <a:ext cx="3553685" cy="1657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6880" lvl="0" indent="-228440" algn="l">
              <a:lnSpc>
                <a:spcPct val="96000"/>
              </a:lnSpc>
              <a:spcBef>
                <a:spcPts val="1199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799">
                <a:solidFill>
                  <a:schemeClr val="lt1"/>
                </a:solidFill>
              </a:defRPr>
            </a:lvl1pPr>
            <a:lvl2pPr marL="913760" lvl="1" indent="-22844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2pPr>
            <a:lvl3pPr marL="1370640" lvl="2" indent="-22844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marL="1827520" lvl="3" indent="-22844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marL="2284400" lvl="4" indent="-228440" algn="l">
              <a:lnSpc>
                <a:spcPct val="96000"/>
              </a:lnSpc>
              <a:spcBef>
                <a:spcPts val="1799"/>
              </a:spcBef>
              <a:spcAft>
                <a:spcPts val="0"/>
              </a:spcAft>
              <a:buSzPts val="2800"/>
              <a:buFont typeface="Arial"/>
              <a:buNone/>
              <a:defRPr>
                <a:solidFill>
                  <a:schemeClr val="lt1"/>
                </a:solidFill>
              </a:defRPr>
            </a:lvl5pPr>
            <a:lvl6pPr marL="2741280" lvl="5" indent="-22844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>
                <a:solidFill>
                  <a:schemeClr val="lt1"/>
                </a:solidFill>
              </a:defRPr>
            </a:lvl6pPr>
            <a:lvl7pPr marL="3198160" lvl="6" indent="-329969" algn="l">
              <a:lnSpc>
                <a:spcPct val="107000"/>
              </a:lnSpc>
              <a:spcBef>
                <a:spcPts val="1199"/>
              </a:spcBef>
              <a:spcAft>
                <a:spcPts val="0"/>
              </a:spcAft>
              <a:buClr>
                <a:schemeClr val="lt1"/>
              </a:buClr>
              <a:buSzPts val="1600"/>
              <a:buChar char="​"/>
              <a:defRPr>
                <a:solidFill>
                  <a:schemeClr val="lt1"/>
                </a:solidFill>
              </a:defRPr>
            </a:lvl7pPr>
            <a:lvl8pPr marL="3655040" lvl="7" indent="-577446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5500"/>
              <a:buChar char="​"/>
              <a:defRPr>
                <a:solidFill>
                  <a:schemeClr val="lt1"/>
                </a:solidFill>
              </a:defRPr>
            </a:lvl8pPr>
            <a:lvl9pPr marL="4111920" lvl="8" indent="-659938" algn="l">
              <a:lnSpc>
                <a:spcPct val="87000"/>
              </a:lnSpc>
              <a:spcBef>
                <a:spcPts val="1799"/>
              </a:spcBef>
              <a:spcAft>
                <a:spcPts val="0"/>
              </a:spcAft>
              <a:buClr>
                <a:schemeClr val="lt1"/>
              </a:buClr>
              <a:buSzPts val="6800"/>
              <a:buChar char="​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23"/>
          <p:cNvSpPr txBox="1">
            <a:spLocks noGrp="1"/>
          </p:cNvSpPr>
          <p:nvPr>
            <p:ph type="title"/>
          </p:nvPr>
        </p:nvSpPr>
        <p:spPr>
          <a:xfrm>
            <a:off x="494978" y="2797095"/>
            <a:ext cx="3571893" cy="1787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nter-Regular"/>
              <a:buNone/>
              <a:defRPr sz="4397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3"/>
          <p:cNvSpPr/>
          <p:nvPr/>
        </p:nvSpPr>
        <p:spPr>
          <a:xfrm>
            <a:off x="4607834" y="0"/>
            <a:ext cx="4750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365" tIns="45670" rIns="91365" bIns="45670" anchor="ctr" anchorCtr="0">
            <a:noAutofit/>
          </a:bodyPr>
          <a:lstStyle/>
          <a:p>
            <a:pPr marL="0" marR="0" lvl="0" indent="0" algn="ctr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Google Shape;300;p23"/>
          <p:cNvSpPr txBox="1"/>
          <p:nvPr/>
        </p:nvSpPr>
        <p:spPr>
          <a:xfrm>
            <a:off x="494977" y="6505117"/>
            <a:ext cx="3771001" cy="158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1600"/>
              <a:buFont typeface="Arial"/>
              <a:buNone/>
            </a:pPr>
            <a:r>
              <a:rPr lang="en-US" sz="1599" baseline="-25000">
                <a:solidFill>
                  <a:srgbClr val="FFDBCB"/>
                </a:solidFill>
                <a:latin typeface="Space Mono"/>
                <a:ea typeface="Space Mono"/>
                <a:cs typeface="Space Mono"/>
                <a:sym typeface="Space Mono"/>
              </a:rPr>
              <a:t>©</a:t>
            </a:r>
            <a:r>
              <a:rPr lang="en-US" sz="400" baseline="-25000">
                <a:solidFill>
                  <a:srgbClr val="FFDBCB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799">
                <a:solidFill>
                  <a:srgbClr val="FFDBCB"/>
                </a:solidFill>
                <a:latin typeface="Space Mono"/>
                <a:ea typeface="Space Mono"/>
                <a:cs typeface="Space Mono"/>
                <a:sym typeface="Space Mono"/>
              </a:rPr>
              <a:t>PureStorage 2020  </a:t>
            </a:r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84019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723429" y="1234679"/>
            <a:ext cx="10737206" cy="266700"/>
          </a:xfrm>
          <a:prstGeom prst="rect">
            <a:avLst/>
          </a:prstGeom>
        </p:spPr>
        <p:txBody>
          <a:bodyPr lIns="0" rIns="0">
            <a:noAutofit/>
          </a:bodyPr>
          <a:lstStyle>
            <a:lvl1pPr>
              <a:buNone/>
              <a:defRPr sz="1799" b="1" i="0" cap="all" baseline="0">
                <a:solidFill>
                  <a:schemeClr val="tx1"/>
                </a:solidFill>
                <a:latin typeface="Proxima Nova" charset="0"/>
                <a:ea typeface="Proxima Nova" charset="0"/>
                <a:cs typeface="Proxima Nova" charset="0"/>
              </a:defRPr>
            </a:lvl1pPr>
            <a:lvl2pPr marL="171326" indent="0">
              <a:buNone/>
              <a:defRPr/>
            </a:lvl2pPr>
            <a:lvl3pPr marL="171326" indent="0">
              <a:buNone/>
              <a:defRPr/>
            </a:lvl3pPr>
            <a:lvl4pPr marL="342651" indent="0">
              <a:buNone/>
              <a:defRPr/>
            </a:lvl4pPr>
            <a:lvl5pPr marL="342651" indent="0">
              <a:buNone/>
              <a:defRPr/>
            </a:lvl5pPr>
          </a:lstStyle>
          <a:p>
            <a:pPr lvl="0"/>
            <a:r>
              <a:rPr lang="en-US" dirty="0"/>
              <a:t>SUBHEAD GOES HERE + LOOKS LIKE THIS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2D10E66E-4870-7F47-A057-4264B0DE57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3429" y="424543"/>
            <a:ext cx="10737206" cy="816847"/>
          </a:xfrm>
        </p:spPr>
        <p:txBody>
          <a:bodyPr anchor="b"/>
          <a:lstStyle>
            <a:lvl1pPr>
              <a:lnSpc>
                <a:spcPct val="75000"/>
              </a:lnSpc>
              <a:defRPr sz="3597" spc="30" baseline="0"/>
            </a:lvl1pPr>
          </a:lstStyle>
          <a:p>
            <a:r>
              <a:rPr lang="en-US" dirty="0"/>
              <a:t>PLACEHOLDER TITLE</a:t>
            </a:r>
          </a:p>
        </p:txBody>
      </p:sp>
    </p:spTree>
    <p:extLst>
      <p:ext uri="{BB962C8B-B14F-4D97-AF65-F5344CB8AC3E}">
        <p14:creationId xmlns:p14="http://schemas.microsoft.com/office/powerpoint/2010/main" val="392618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457" y="1142985"/>
            <a:ext cx="10356454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57" y="2500307"/>
            <a:ext cx="10356454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BD2750-346A-4074-BE94-4126F1DDC0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457" y="1142985"/>
            <a:ext cx="10356454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57" y="2500307"/>
            <a:ext cx="10356454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6AEE9B-DB2D-4E3A-B965-0A66821A52EF}"/>
              </a:ext>
            </a:extLst>
          </p:cNvPr>
          <p:cNvSpPr/>
          <p:nvPr userDrawn="1"/>
        </p:nvSpPr>
        <p:spPr>
          <a:xfrm>
            <a:off x="6812111" y="6453336"/>
            <a:ext cx="4968552" cy="2880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5D2A9-43C6-4455-950B-70EF3502A2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457" y="1142985"/>
            <a:ext cx="10356454" cy="1362075"/>
          </a:xfrm>
        </p:spPr>
        <p:txBody>
          <a:bodyPr anchor="b"/>
          <a:lstStyle>
            <a:lvl1pPr algn="l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457" y="2500307"/>
            <a:ext cx="10356454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5349D1-E0AC-4884-A962-48789DE0899E}"/>
              </a:ext>
            </a:extLst>
          </p:cNvPr>
          <p:cNvSpPr/>
          <p:nvPr userDrawn="1"/>
        </p:nvSpPr>
        <p:spPr>
          <a:xfrm>
            <a:off x="6812111" y="6453336"/>
            <a:ext cx="4896544" cy="2880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DAC72D-C430-4B03-877A-7835B70CD17B}"/>
              </a:ext>
            </a:extLst>
          </p:cNvPr>
          <p:cNvSpPr txBox="1"/>
          <p:nvPr userDrawn="1"/>
        </p:nvSpPr>
        <p:spPr>
          <a:xfrm>
            <a:off x="6956127" y="6551766"/>
            <a:ext cx="50405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>
                <a:solidFill>
                  <a:schemeClr val="bg1"/>
                </a:solidFill>
              </a:rPr>
              <a:t>Data Platform Virtual Summit 2021 is a</a:t>
            </a:r>
            <a:r>
              <a:rPr lang="en-US" sz="1100" baseline="0" dirty="0">
                <a:solidFill>
                  <a:schemeClr val="bg1"/>
                </a:solidFill>
              </a:rPr>
              <a:t> community initiative by DataPlatformGeeks 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A9C335-94D2-4355-9AB3-636FF40C07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7" y="116632"/>
            <a:ext cx="2084437" cy="208443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423311" y="2135734"/>
            <a:ext cx="1580882" cy="65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Video</a:t>
            </a:r>
            <a:endParaRPr lang="en-IN" sz="40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B97CC515-ADEA-4A84-B896-188A8A8FDAD5}"/>
              </a:ext>
            </a:extLst>
          </p:cNvPr>
          <p:cNvSpPr/>
          <p:nvPr userDrawn="1"/>
        </p:nvSpPr>
        <p:spPr>
          <a:xfrm>
            <a:off x="2635647" y="1107265"/>
            <a:ext cx="7234338" cy="4643470"/>
          </a:xfrm>
          <a:prstGeom prst="roundRect">
            <a:avLst>
              <a:gd name="adj" fmla="val 76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C05A9A5-4A24-4F01-9CC7-65EC9F9E05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6025" y="1250142"/>
            <a:ext cx="6853583" cy="1362075"/>
          </a:xfrm>
        </p:spPr>
        <p:txBody>
          <a:bodyPr anchor="b"/>
          <a:lstStyle>
            <a:lvl1pPr algn="l">
              <a:defRPr sz="4000" b="1" cap="none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C38D958-4543-4ECC-A522-04AD63CF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6025" y="2750340"/>
            <a:ext cx="6853583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9AACA0-3668-467A-9A74-9363A289CF9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Header"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0777" y="-1179512"/>
            <a:ext cx="4571789" cy="4647117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331391" y="2109774"/>
            <a:ext cx="16241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Demo</a:t>
            </a:r>
            <a:endParaRPr lang="en-IN" sz="40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BCAB9E4F-14D2-4DFB-9C40-ADE58A343016}"/>
              </a:ext>
            </a:extLst>
          </p:cNvPr>
          <p:cNvSpPr/>
          <p:nvPr userDrawn="1"/>
        </p:nvSpPr>
        <p:spPr>
          <a:xfrm>
            <a:off x="2635647" y="1107265"/>
            <a:ext cx="7234338" cy="4643470"/>
          </a:xfrm>
          <a:prstGeom prst="roundRect">
            <a:avLst>
              <a:gd name="adj" fmla="val 767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E5EDFD-3613-487A-A5B8-6A55440580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26025" y="1250142"/>
            <a:ext cx="6853583" cy="1362075"/>
          </a:xfrm>
        </p:spPr>
        <p:txBody>
          <a:bodyPr anchor="b"/>
          <a:lstStyle>
            <a:lvl1pPr algn="l">
              <a:defRPr sz="4000" b="1" cap="none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3375603-BB05-4AB9-9275-5B4582D16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6025" y="2750340"/>
            <a:ext cx="6853583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04658C-A282-4FE5-92E2-9E44AB4A8E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868" y="274638"/>
            <a:ext cx="11003771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0868" y="1600201"/>
            <a:ext cx="538129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5231" y="1600201"/>
            <a:ext cx="538129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8AD0C8-EF30-4727-B0E0-A9C2FB998E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575" y="5013176"/>
            <a:ext cx="2630602" cy="270892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203" y="274638"/>
            <a:ext cx="1100377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203" y="1600201"/>
            <a:ext cx="1096565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61" r:id="rId4"/>
    <p:sldLayoutId id="2147483660" r:id="rId5"/>
    <p:sldLayoutId id="2147483662" r:id="rId6"/>
    <p:sldLayoutId id="2147483651" r:id="rId7"/>
    <p:sldLayoutId id="2147483665" r:id="rId8"/>
    <p:sldLayoutId id="2147483652" r:id="rId9"/>
    <p:sldLayoutId id="2147483664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3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rgbClr val="C00000"/>
          </a:solidFill>
          <a:latin typeface="Segoe UI" pitchFamily="34" charset="0"/>
          <a:ea typeface="Segoe UI" pitchFamily="34" charset="0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"/>
          <p:cNvSpPr txBox="1">
            <a:spLocks noGrp="1"/>
          </p:cNvSpPr>
          <p:nvPr>
            <p:ph type="body" idx="1"/>
          </p:nvPr>
        </p:nvSpPr>
        <p:spPr>
          <a:xfrm>
            <a:off x="494977" y="1719072"/>
            <a:ext cx="11179828" cy="4589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6195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6195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Helvetica Neue"/>
              <a:buChar char="•"/>
              <a:defRPr sz="18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42900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406400" algn="l" rtl="0">
              <a:lnSpc>
                <a:spcPct val="96000"/>
              </a:lnSpc>
              <a:spcBef>
                <a:spcPts val="1800"/>
              </a:spcBef>
              <a:spcAft>
                <a:spcPts val="0"/>
              </a:spcAft>
              <a:buClr>
                <a:srgbClr val="595959"/>
              </a:buClr>
              <a:buSzPts val="2800"/>
              <a:buFont typeface="Helvetica Neue"/>
              <a:buChar char="​"/>
              <a:defRPr sz="28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6195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​"/>
              <a:defRPr sz="21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30200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Char char="​"/>
              <a:defRPr sz="16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577850" algn="l" rtl="0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Helvetica Neue"/>
              <a:buChar char="​"/>
              <a:defRPr sz="55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660400" algn="l" rtl="0">
              <a:lnSpc>
                <a:spcPct val="87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6800"/>
              <a:buFont typeface="Helvetica Neue"/>
              <a:buChar char="​"/>
              <a:defRPr sz="68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25" name="Google Shape;25;p1"/>
          <p:cNvSpPr txBox="1">
            <a:spLocks noGrp="1"/>
          </p:cNvSpPr>
          <p:nvPr>
            <p:ph type="title"/>
          </p:nvPr>
        </p:nvSpPr>
        <p:spPr>
          <a:xfrm>
            <a:off x="494978" y="549416"/>
            <a:ext cx="11179829" cy="45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Inter-Regular"/>
              <a:buNone/>
              <a:defRPr sz="3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1"/>
          <p:cNvSpPr txBox="1">
            <a:spLocks noGrp="1"/>
          </p:cNvSpPr>
          <p:nvPr>
            <p:ph type="ftr" idx="11"/>
          </p:nvPr>
        </p:nvSpPr>
        <p:spPr>
          <a:xfrm>
            <a:off x="494977" y="6391291"/>
            <a:ext cx="6593600" cy="118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800"/>
              <a:buFont typeface="Arial"/>
              <a:buNone/>
              <a:defRPr sz="799">
                <a:solidFill>
                  <a:srgbClr val="A5A5A5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l" rtl="0">
              <a:spcBef>
                <a:spcPts val="225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27" name="Google Shape;27;p1"/>
          <p:cNvSpPr/>
          <p:nvPr/>
        </p:nvSpPr>
        <p:spPr>
          <a:xfrm>
            <a:off x="11353824" y="6446711"/>
            <a:ext cx="322454" cy="290543"/>
          </a:xfrm>
          <a:custGeom>
            <a:avLst/>
            <a:gdLst/>
            <a:ahLst/>
            <a:cxnLst/>
            <a:rect l="l" t="t" r="r" b="b"/>
            <a:pathLst>
              <a:path w="441055" h="397148" extrusionOk="0">
                <a:moveTo>
                  <a:pt x="236007" y="397148"/>
                </a:moveTo>
                <a:lnTo>
                  <a:pt x="138508" y="397148"/>
                </a:lnTo>
                <a:cubicBezTo>
                  <a:pt x="118379" y="397148"/>
                  <a:pt x="99626" y="386322"/>
                  <a:pt x="89562" y="368912"/>
                </a:cubicBezTo>
                <a:lnTo>
                  <a:pt x="7531" y="226842"/>
                </a:lnTo>
                <a:cubicBezTo>
                  <a:pt x="-2509" y="209408"/>
                  <a:pt x="-2509" y="187756"/>
                  <a:pt x="7524" y="170346"/>
                </a:cubicBezTo>
                <a:lnTo>
                  <a:pt x="89569" y="28260"/>
                </a:lnTo>
                <a:cubicBezTo>
                  <a:pt x="99618" y="10826"/>
                  <a:pt x="118379" y="0"/>
                  <a:pt x="138508" y="0"/>
                </a:cubicBezTo>
                <a:lnTo>
                  <a:pt x="302544" y="0"/>
                </a:lnTo>
                <a:cubicBezTo>
                  <a:pt x="322673" y="0"/>
                  <a:pt x="341427" y="10826"/>
                  <a:pt x="351491" y="28260"/>
                </a:cubicBezTo>
                <a:lnTo>
                  <a:pt x="433513" y="170330"/>
                </a:lnTo>
                <a:cubicBezTo>
                  <a:pt x="443569" y="187748"/>
                  <a:pt x="443569" y="209408"/>
                  <a:pt x="433513" y="226842"/>
                </a:cubicBezTo>
                <a:lnTo>
                  <a:pt x="412300" y="260664"/>
                </a:lnTo>
                <a:cubicBezTo>
                  <a:pt x="402425" y="277776"/>
                  <a:pt x="383663" y="288594"/>
                  <a:pt x="363527" y="288594"/>
                </a:cubicBezTo>
                <a:lnTo>
                  <a:pt x="265902" y="288594"/>
                </a:lnTo>
                <a:lnTo>
                  <a:pt x="319271" y="198519"/>
                </a:lnTo>
                <a:lnTo>
                  <a:pt x="269901" y="113040"/>
                </a:lnTo>
                <a:lnTo>
                  <a:pt x="171136" y="113040"/>
                </a:lnTo>
                <a:lnTo>
                  <a:pt x="121742" y="198582"/>
                </a:lnTo>
                <a:lnTo>
                  <a:pt x="236007" y="397148"/>
                </a:lnTo>
                <a:lnTo>
                  <a:pt x="236007" y="3971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365" tIns="45670" rIns="91365" bIns="4567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99">
              <a:solidFill>
                <a:schemeClr val="dk1"/>
              </a:solidFill>
              <a:latin typeface="Inter-Regular"/>
              <a:ea typeface="Inter-Regular"/>
              <a:cs typeface="Inter-Regular"/>
              <a:sym typeface="Inter-Regular"/>
            </a:endParaRPr>
          </a:p>
        </p:txBody>
      </p:sp>
      <p:sp>
        <p:nvSpPr>
          <p:cNvPr id="28" name="Google Shape;28;p1"/>
          <p:cNvSpPr txBox="1"/>
          <p:nvPr/>
        </p:nvSpPr>
        <p:spPr>
          <a:xfrm>
            <a:off x="494977" y="6505117"/>
            <a:ext cx="3771001" cy="158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Clr>
                <a:srgbClr val="3253DC"/>
              </a:buClr>
              <a:buSzPts val="1600"/>
              <a:buFont typeface="Arial"/>
              <a:buNone/>
            </a:pPr>
            <a:r>
              <a:rPr lang="en-US" sz="1599" baseline="-25000">
                <a:solidFill>
                  <a:srgbClr val="A5A5A5"/>
                </a:solidFill>
                <a:latin typeface="Space Mono"/>
                <a:ea typeface="Space Mono"/>
                <a:cs typeface="Space Mono"/>
                <a:sym typeface="Space Mono"/>
              </a:rPr>
              <a:t>©</a:t>
            </a:r>
            <a:r>
              <a:rPr lang="en-US" sz="400" baseline="-25000">
                <a:solidFill>
                  <a:srgbClr val="FEB898"/>
                </a:solidFill>
                <a:latin typeface="Space Mono"/>
                <a:ea typeface="Space Mono"/>
                <a:cs typeface="Space Mono"/>
                <a:sym typeface="Space Mono"/>
              </a:rPr>
              <a:t> </a:t>
            </a:r>
            <a:r>
              <a:rPr lang="en-US" sz="799">
                <a:solidFill>
                  <a:srgbClr val="A5A5A5"/>
                </a:solidFill>
                <a:latin typeface="Space Mono"/>
                <a:ea typeface="Space Mono"/>
                <a:cs typeface="Space Mono"/>
                <a:sym typeface="Space Mono"/>
              </a:rPr>
              <a:t>Pure Storage 2021 </a:t>
            </a:r>
            <a:endParaRPr sz="1799"/>
          </a:p>
        </p:txBody>
      </p:sp>
      <p:sp>
        <p:nvSpPr>
          <p:cNvPr id="29" name="Google Shape;29;p1"/>
          <p:cNvSpPr txBox="1"/>
          <p:nvPr/>
        </p:nvSpPr>
        <p:spPr>
          <a:xfrm>
            <a:off x="11012920" y="6509226"/>
            <a:ext cx="187430" cy="14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799">
                <a:solidFill>
                  <a:srgbClr val="A5A5A5"/>
                </a:solidFill>
                <a:latin typeface="Space Mono"/>
                <a:ea typeface="Space Mono"/>
                <a:cs typeface="Space Mono"/>
                <a:sym typeface="Space Mono"/>
              </a:rPr>
              <a:pPr marL="0" marR="0" lvl="0" indent="0" algn="r" rtl="0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799">
              <a:solidFill>
                <a:srgbClr val="A5A5A5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</p:spTree>
    <p:extLst>
      <p:ext uri="{BB962C8B-B14F-4D97-AF65-F5344CB8AC3E}">
        <p14:creationId xmlns:p14="http://schemas.microsoft.com/office/powerpoint/2010/main" val="113132352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99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>
          <p15:clr>
            <a:srgbClr val="F26B43"/>
          </p15:clr>
        </p15:guide>
        <p15:guide id="2" pos="312">
          <p15:clr>
            <a:srgbClr val="F26B43"/>
          </p15:clr>
        </p15:guide>
        <p15:guide id="3" orient="horz" pos="1080">
          <p15:clr>
            <a:srgbClr val="F26B43"/>
          </p15:clr>
        </p15:guide>
        <p15:guide id="4" orient="horz" pos="360">
          <p15:clr>
            <a:srgbClr val="F26B43"/>
          </p15:clr>
        </p15:guide>
        <p15:guide id="5" pos="7368">
          <p15:clr>
            <a:srgbClr val="F26B43"/>
          </p15:clr>
        </p15:guide>
        <p15:guide id="6" orient="horz" pos="4176">
          <p15:clr>
            <a:srgbClr val="F26B43"/>
          </p15:clr>
        </p15:guide>
        <p15:guide id="7" orient="horz" pos="576">
          <p15:clr>
            <a:srgbClr val="F26B43"/>
          </p15:clr>
        </p15:guide>
        <p15:guide id="8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code.purestorage.com/" TargetMode="Externa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travel.stackexchange.com/questions/62520/prohibited-item-forgotten-in-hand-luggage-what-to-do-with-it/62533" TargetMode="Externa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hyperlink" Target="https://en.wikipedia.org/wiki/File:Terraform_Logo.svg" TargetMode="External"/><Relationship Id="rId18" Type="http://schemas.openxmlformats.org/officeDocument/2006/relationships/image" Target="../media/image20.png"/><Relationship Id="rId26" Type="http://schemas.openxmlformats.org/officeDocument/2006/relationships/image" Target="../media/image24.jpeg"/><Relationship Id="rId3" Type="http://schemas.openxmlformats.org/officeDocument/2006/relationships/image" Target="../media/image8.png"/><Relationship Id="rId21" Type="http://schemas.openxmlformats.org/officeDocument/2006/relationships/hyperlink" Target="https://www.purestorage.com/products.html" TargetMode="Externa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hyperlink" Target="https://www.nixsolutions.com/blog/golang-finally-come-age-jump-bandwagon/" TargetMode="External"/><Relationship Id="rId25" Type="http://schemas.openxmlformats.org/officeDocument/2006/relationships/hyperlink" Target="https://www.bebetterdeveloper.com/coding/hello-world-python.html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29" Type="http://schemas.openxmlformats.org/officeDocument/2006/relationships/hyperlink" Target="https://www.ochobitshacenunbyte.com/2017/08/17/graficas-en-linux-con-grafana/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tiff"/><Relationship Id="rId24" Type="http://schemas.openxmlformats.org/officeDocument/2006/relationships/image" Target="../media/image23.png"/><Relationship Id="rId5" Type="http://schemas.openxmlformats.org/officeDocument/2006/relationships/image" Target="../media/image10.tiff"/><Relationship Id="rId15" Type="http://schemas.openxmlformats.org/officeDocument/2006/relationships/hyperlink" Target="https://python-climbing.com/vscode_icon/" TargetMode="External"/><Relationship Id="rId23" Type="http://schemas.openxmlformats.org/officeDocument/2006/relationships/hyperlink" Target="https://en.wikipedia.org/wiki/OpenStack" TargetMode="External"/><Relationship Id="rId28" Type="http://schemas.openxmlformats.org/officeDocument/2006/relationships/image" Target="../media/image25.jpg"/><Relationship Id="rId10" Type="http://schemas.openxmlformats.org/officeDocument/2006/relationships/image" Target="../media/image15.png"/><Relationship Id="rId19" Type="http://schemas.openxmlformats.org/officeDocument/2006/relationships/hyperlink" Target="http://defaultreasoning.com/2016/04/26/powercli-basics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4.tiff"/><Relationship Id="rId14" Type="http://schemas.openxmlformats.org/officeDocument/2006/relationships/image" Target="../media/image18.png"/><Relationship Id="rId22" Type="http://schemas.openxmlformats.org/officeDocument/2006/relationships/image" Target="../media/image22.png"/><Relationship Id="rId27" Type="http://schemas.openxmlformats.org/officeDocument/2006/relationships/hyperlink" Target="https://assertible.com/blog/testing-an-api-using-swagge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712" y="332656"/>
            <a:ext cx="6377640" cy="1568785"/>
          </a:xfrm>
        </p:spPr>
        <p:txBody>
          <a:bodyPr>
            <a:normAutofit fontScale="90000"/>
          </a:bodyPr>
          <a:lstStyle/>
          <a:p>
            <a:r>
              <a:rPr lang="en-US" dirty="0"/>
              <a:t>Automation with SQL, PowerShell, &amp; Interactive Notebooks</a:t>
            </a:r>
            <a:endParaRPr lang="en-IN" dirty="0"/>
          </a:p>
        </p:txBody>
      </p:sp>
      <p:sp>
        <p:nvSpPr>
          <p:cNvPr id="4" name="Subtitle 5"/>
          <p:cNvSpPr txBox="1">
            <a:spLocks/>
          </p:cNvSpPr>
          <p:nvPr/>
        </p:nvSpPr>
        <p:spPr>
          <a:xfrm>
            <a:off x="380713" y="3045588"/>
            <a:ext cx="3407062" cy="16075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lnSpc>
                <a:spcPts val="2800"/>
              </a:lnSpc>
              <a:spcBef>
                <a:spcPts val="500"/>
              </a:spcBef>
              <a:spcAft>
                <a:spcPts val="800"/>
              </a:spcAft>
              <a:buFont typeface="Arial"/>
              <a:buNone/>
              <a:defRPr sz="2400" kern="1200">
                <a:solidFill>
                  <a:schemeClr val="accent6">
                    <a:lumMod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ts val="2500"/>
              </a:lnSpc>
              <a:spcBef>
                <a:spcPts val="200"/>
              </a:spcBef>
              <a:spcAft>
                <a:spcPts val="200"/>
              </a:spcAft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SzPct val="100000"/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42913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Mike Nelson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Solutions Architect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rPr>
              <a:t>Pure Storage</a:t>
            </a:r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475900" y="3071811"/>
            <a:ext cx="6696251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AE197B7-2B26-4B68-8515-208356FF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8921"/>
            <a:ext cx="12184063" cy="332015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5F30B0-486E-42D6-AE9C-A4CA59230D54}"/>
              </a:ext>
            </a:extLst>
          </p:cNvPr>
          <p:cNvSpPr txBox="1"/>
          <p:nvPr/>
        </p:nvSpPr>
        <p:spPr>
          <a:xfrm>
            <a:off x="49942" y="116632"/>
            <a:ext cx="4055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accent1"/>
                </a:solidFill>
              </a:rPr>
              <a:t>FlashArray</a:t>
            </a:r>
            <a:r>
              <a:rPr lang="en-US" sz="3200" dirty="0">
                <a:solidFill>
                  <a:schemeClr val="accent1"/>
                </a:solidFill>
              </a:rPr>
              <a:t> Python SDK</a:t>
            </a:r>
          </a:p>
        </p:txBody>
      </p:sp>
    </p:spTree>
    <p:extLst>
      <p:ext uri="{BB962C8B-B14F-4D97-AF65-F5344CB8AC3E}">
        <p14:creationId xmlns:p14="http://schemas.microsoft.com/office/powerpoint/2010/main" val="279559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A694CD-F5A3-4F02-9AC0-DF51D8D2388C}"/>
              </a:ext>
            </a:extLst>
          </p:cNvPr>
          <p:cNvSpPr txBox="1"/>
          <p:nvPr/>
        </p:nvSpPr>
        <p:spPr>
          <a:xfrm>
            <a:off x="7243330" y="308030"/>
            <a:ext cx="4943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https://static.pure1.purestorage.com/api-swagger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AE7CC6-D5D3-4A2F-ACC7-DF68B6E191DD}"/>
              </a:ext>
            </a:extLst>
          </p:cNvPr>
          <p:cNvSpPr txBox="1"/>
          <p:nvPr/>
        </p:nvSpPr>
        <p:spPr>
          <a:xfrm>
            <a:off x="49942" y="116632"/>
            <a:ext cx="1910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</a:rPr>
              <a:t>Pure1 SDK</a:t>
            </a:r>
          </a:p>
        </p:txBody>
      </p:sp>
    </p:spTree>
    <p:extLst>
      <p:ext uri="{BB962C8B-B14F-4D97-AF65-F5344CB8AC3E}">
        <p14:creationId xmlns:p14="http://schemas.microsoft.com/office/powerpoint/2010/main" val="334659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33EEAEC-B0A9-45DE-9039-642F9C1AAC86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D03B67-FC2B-492C-878F-ADA7CCCD5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52" y="728874"/>
            <a:ext cx="4349290" cy="3888103"/>
          </a:xfrm>
        </p:spPr>
        <p:txBody>
          <a:bodyPr anchor="t"/>
          <a:lstStyle/>
          <a:p>
            <a:r>
              <a:rPr lang="en-US" sz="3597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Pure/Code()</a:t>
            </a:r>
            <a:br>
              <a:rPr lang="en-US" sz="1999" dirty="0"/>
            </a:br>
            <a:br>
              <a:rPr lang="en-US" sz="1999" dirty="0"/>
            </a:br>
            <a:r>
              <a:rPr lang="en-US" sz="2398" dirty="0" err="1">
                <a:solidFill>
                  <a:schemeClr val="bg1">
                    <a:lumMod val="85000"/>
                  </a:schemeClr>
                </a:solidFill>
              </a:rPr>
              <a:t>PureStorage</a:t>
            </a:r>
            <a:r>
              <a:rPr lang="en-US" sz="2398" dirty="0">
                <a:solidFill>
                  <a:schemeClr val="bg1">
                    <a:lumMod val="85000"/>
                  </a:schemeClr>
                </a:solidFill>
              </a:rPr>
              <a:t>-Connect</a:t>
            </a:r>
            <a:br>
              <a:rPr lang="en-US" sz="2398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en-US" sz="2398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en-US" sz="2398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398" dirty="0" err="1">
                <a:solidFill>
                  <a:schemeClr val="bg1">
                    <a:lumMod val="85000"/>
                  </a:schemeClr>
                </a:solidFill>
              </a:rPr>
              <a:t>PureStorage-OpenConnect</a:t>
            </a:r>
            <a:br>
              <a:rPr lang="en-US" sz="2398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en-US" sz="2398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en-US" sz="2398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2398" dirty="0" err="1">
                <a:solidFill>
                  <a:schemeClr val="bg1">
                    <a:lumMod val="85000"/>
                  </a:schemeClr>
                </a:solidFill>
              </a:rPr>
              <a:t>PureStorage-PartnerConnect</a:t>
            </a:r>
            <a:br>
              <a:rPr lang="en-US" sz="2398" dirty="0"/>
            </a:br>
            <a:br>
              <a:rPr lang="en-US" sz="2398" dirty="0"/>
            </a:br>
            <a:endParaRPr lang="en-US" sz="1999" dirty="0"/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1593201-5D84-4A30-A6F7-F94BBF6D38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95" r="7408"/>
          <a:stretch/>
        </p:blipFill>
        <p:spPr>
          <a:xfrm>
            <a:off x="4655341" y="2233"/>
            <a:ext cx="7528721" cy="685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81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E25451-394D-4340-A428-35B9A7A95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33"/>
            <a:ext cx="12184063" cy="685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587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scissors, tool, wire cutter, knife&#10;&#10;Description automatically generated">
            <a:extLst>
              <a:ext uri="{FF2B5EF4-FFF2-40B4-BE49-F238E27FC236}">
                <a16:creationId xmlns:a16="http://schemas.microsoft.com/office/drawing/2014/main" id="{9E3CE61B-A660-4966-82CF-DEC54EA8A2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2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371951" y="118052"/>
            <a:ext cx="6336703" cy="67399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C837C8-E89B-4C29-9E68-AD315B73E5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03799" y="1052736"/>
            <a:ext cx="3163265" cy="3175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37FE3564-F138-4311-ABBF-1CE3050AE62C}"/>
              </a:ext>
            </a:extLst>
          </p:cNvPr>
          <p:cNvSpPr txBox="1">
            <a:spLocks/>
          </p:cNvSpPr>
          <p:nvPr/>
        </p:nvSpPr>
        <p:spPr>
          <a:xfrm>
            <a:off x="560868" y="274638"/>
            <a:ext cx="11003771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3800" kern="1200">
                <a:solidFill>
                  <a:srgbClr val="C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PowerShell Toolkits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522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3292D82-A0D0-4469-8839-AA4A81500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33"/>
            <a:ext cx="12184063" cy="1003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4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monitor, black&#10;&#10;Description automatically generated">
            <a:extLst>
              <a:ext uri="{FF2B5EF4-FFF2-40B4-BE49-F238E27FC236}">
                <a16:creationId xmlns:a16="http://schemas.microsoft.com/office/drawing/2014/main" id="{6F9E77C7-3456-4A80-BB8D-96BAE8D80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33"/>
            <a:ext cx="12184063" cy="6853535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D99CD54-A316-44CF-87B5-0DBBD2620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646" y="3039693"/>
            <a:ext cx="3574335" cy="3112670"/>
          </a:xfrm>
          <a:prstGeom prst="rect">
            <a:avLst/>
          </a:prstGeom>
          <a:ln w="76200">
            <a:solidFill>
              <a:srgbClr val="FF4F01"/>
            </a:solidFill>
          </a:ln>
        </p:spPr>
      </p:pic>
    </p:spTree>
    <p:extLst>
      <p:ext uri="{BB962C8B-B14F-4D97-AF65-F5344CB8AC3E}">
        <p14:creationId xmlns:p14="http://schemas.microsoft.com/office/powerpoint/2010/main" val="160835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58073" y="1428737"/>
            <a:ext cx="6853583" cy="1362075"/>
          </a:xfrm>
        </p:spPr>
        <p:txBody>
          <a:bodyPr/>
          <a:lstStyle/>
          <a:p>
            <a:r>
              <a:rPr lang="en-US" dirty="0"/>
              <a:t>PowerShell &amp; more…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3258073" y="2928935"/>
            <a:ext cx="6853583" cy="1500187"/>
          </a:xfrm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A30819-A19D-4A98-A03B-26ED6C25B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91" y="620688"/>
            <a:ext cx="10775280" cy="5688632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999"/>
              </a:spcBef>
              <a:buNone/>
            </a:pPr>
            <a:r>
              <a:rPr lang="en-US" sz="2798" b="1" dirty="0">
                <a:solidFill>
                  <a:schemeClr val="accent2">
                    <a:lumMod val="50000"/>
                  </a:schemeClr>
                </a:solidFill>
              </a:rPr>
              <a:t>Contact Us!</a:t>
            </a:r>
          </a:p>
          <a:p>
            <a:pPr marL="0" indent="0" algn="ctr">
              <a:spcBef>
                <a:spcPts val="999"/>
              </a:spcBef>
              <a:buNone/>
            </a:pP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r>
              <a:rPr lang="en-US" sz="2798" b="1" dirty="0">
                <a:solidFill>
                  <a:schemeClr val="accent2">
                    <a:lumMod val="50000"/>
                  </a:schemeClr>
                </a:solidFill>
              </a:rPr>
              <a:t>codeinvite.purestorage.com</a:t>
            </a:r>
          </a:p>
          <a:p>
            <a:pPr marL="0" indent="0" algn="ctr">
              <a:spcBef>
                <a:spcPts val="999"/>
              </a:spcBef>
              <a:buNone/>
            </a:pPr>
            <a:r>
              <a:rPr lang="en-US" sz="2798" b="1" dirty="0">
                <a:solidFill>
                  <a:schemeClr val="accent2">
                    <a:lumMod val="50000"/>
                  </a:schemeClr>
                </a:solidFill>
              </a:rPr>
              <a:t>fasolutions@purestorage.com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A52BF1-ACEC-413D-B996-92C974DBD4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890" y="5848643"/>
            <a:ext cx="2609049" cy="7306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6DA7B6-A04E-47A8-9E3A-AC9E5F792E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71" y="5765979"/>
            <a:ext cx="1569320" cy="942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2BD92A-EC5B-4725-861D-B4F7EB78CB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67" y="5895367"/>
            <a:ext cx="2442197" cy="6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967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A30819-A19D-4A98-A03B-26ED6C25BA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91" y="620688"/>
            <a:ext cx="10775280" cy="5688632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999"/>
              </a:spcBef>
              <a:buNone/>
            </a:pPr>
            <a:r>
              <a:rPr lang="en-US" sz="2798" b="1" dirty="0">
                <a:solidFill>
                  <a:schemeClr val="accent2">
                    <a:lumMod val="50000"/>
                  </a:schemeClr>
                </a:solidFill>
              </a:rPr>
              <a:t>Special Thanks To</a:t>
            </a:r>
          </a:p>
          <a:p>
            <a:pPr marL="0" indent="0" algn="ctr">
              <a:spcBef>
                <a:spcPts val="999"/>
              </a:spcBef>
              <a:buNone/>
            </a:pP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r>
              <a:rPr lang="en-US" sz="2798" b="1" dirty="0">
                <a:solidFill>
                  <a:schemeClr val="accent2">
                    <a:lumMod val="50000"/>
                  </a:schemeClr>
                </a:solidFill>
              </a:rPr>
              <a:t>for supporting</a:t>
            </a:r>
          </a:p>
          <a:p>
            <a:pPr marL="0" indent="0" algn="ctr">
              <a:spcBef>
                <a:spcPts val="999"/>
              </a:spcBef>
              <a:buNone/>
            </a:pPr>
            <a:r>
              <a:rPr lang="en-US" sz="2798" b="1" dirty="0">
                <a:solidFill>
                  <a:schemeClr val="accent2">
                    <a:lumMod val="50000"/>
                  </a:schemeClr>
                </a:solidFill>
              </a:rPr>
              <a:t>DataPlatformGeeks &amp; </a:t>
            </a:r>
            <a:r>
              <a:rPr lang="en-US" sz="2798" b="1" dirty="0" err="1">
                <a:solidFill>
                  <a:schemeClr val="accent2">
                    <a:lumMod val="50000"/>
                  </a:schemeClr>
                </a:solidFill>
              </a:rPr>
              <a:t>SQLServerGeeks</a:t>
            </a:r>
            <a:endParaRPr lang="en-US" sz="2798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spcBef>
                <a:spcPts val="999"/>
              </a:spcBef>
              <a:buNone/>
            </a:pPr>
            <a:r>
              <a:rPr lang="en-US" sz="2798" b="1" dirty="0">
                <a:solidFill>
                  <a:schemeClr val="accent2">
                    <a:lumMod val="50000"/>
                  </a:schemeClr>
                </a:solidFill>
              </a:rPr>
              <a:t>Community Initiatives</a:t>
            </a:r>
          </a:p>
        </p:txBody>
      </p:sp>
      <p:pic>
        <p:nvPicPr>
          <p:cNvPr id="9" name="Picture 2" descr="https://media.licdn.com/mpr/mpr/AAEAAQAAAAAAAAxqAAAAJDY0NzE1OGYwLWY4YzUtNDk2Yy1iMDA5LTRjYjlkYzczNTNjYQ.png">
            <a:extLst>
              <a:ext uri="{FF2B5EF4-FFF2-40B4-BE49-F238E27FC236}">
                <a16:creationId xmlns:a16="http://schemas.microsoft.com/office/drawing/2014/main" id="{54228D3A-7138-4611-88FA-792FE99C5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9" r="11587" b="12691"/>
          <a:stretch/>
        </p:blipFill>
        <p:spPr bwMode="auto">
          <a:xfrm>
            <a:off x="2126510" y="1556792"/>
            <a:ext cx="7931043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7A52BF1-ACEC-413D-B996-92C974DBD4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890" y="5848643"/>
            <a:ext cx="2609049" cy="73061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66DA7B6-A04E-47A8-9E3A-AC9E5F792E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371" y="5765979"/>
            <a:ext cx="1569320" cy="9426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2BD92A-EC5B-4725-861D-B4F7EB78CB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967" y="5895367"/>
            <a:ext cx="2442197" cy="68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95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hevron arrows outline">
            <a:extLst>
              <a:ext uri="{FF2B5EF4-FFF2-40B4-BE49-F238E27FC236}">
                <a16:creationId xmlns:a16="http://schemas.microsoft.com/office/drawing/2014/main" id="{5399F65F-A9C0-4BB8-AB2E-33D8BFE88C29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488" b="4488"/>
          <a:stretch>
            <a:fillRect/>
          </a:stretch>
        </p:blipFill>
        <p:spPr>
          <a:xfrm>
            <a:off x="189381" y="1179362"/>
            <a:ext cx="1929240" cy="175607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0FE3F22-940D-4172-8735-D5C6852E20A6}"/>
              </a:ext>
            </a:extLst>
          </p:cNvPr>
          <p:cNvSpPr txBox="1"/>
          <p:nvPr/>
        </p:nvSpPr>
        <p:spPr>
          <a:xfrm>
            <a:off x="2371281" y="1672928"/>
            <a:ext cx="4108817" cy="768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97" dirty="0">
                <a:latin typeface="Inter-Regular" panose="020B0502030000000004" pitchFamily="34" charset="0"/>
                <a:ea typeface="Inter-Regular" panose="020B0502030000000004" pitchFamily="34" charset="0"/>
                <a:cs typeface="Inter-Regular" panose="020B0502030000000004" pitchFamily="34" charset="0"/>
              </a:rPr>
              <a:t>APIs and SDKs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9827A0-7CD2-46FE-A3DA-1A47A85370E0}"/>
              </a:ext>
            </a:extLst>
          </p:cNvPr>
          <p:cNvSpPr txBox="1"/>
          <p:nvPr/>
        </p:nvSpPr>
        <p:spPr>
          <a:xfrm>
            <a:off x="2537428" y="3922568"/>
            <a:ext cx="9121877" cy="768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397" dirty="0">
                <a:latin typeface="Inter-Regular" panose="020B0502030000000004" pitchFamily="34" charset="0"/>
                <a:ea typeface="Inter-Regular" panose="020B0502030000000004" pitchFamily="34" charset="0"/>
                <a:cs typeface="Inter-Regular" panose="020B0502030000000004" pitchFamily="34" charset="0"/>
              </a:rPr>
              <a:t>Interactive Notebooks &amp; Snippets</a:t>
            </a:r>
          </a:p>
        </p:txBody>
      </p:sp>
      <p:pic>
        <p:nvPicPr>
          <p:cNvPr id="16" name="Picture Placeholder 9" descr="Chevron arrows outline">
            <a:extLst>
              <a:ext uri="{FF2B5EF4-FFF2-40B4-BE49-F238E27FC236}">
                <a16:creationId xmlns:a16="http://schemas.microsoft.com/office/drawing/2014/main" id="{746A1C7B-B1A9-46F1-AC35-CB94853F5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488" b="4488"/>
          <a:stretch>
            <a:fillRect/>
          </a:stretch>
        </p:blipFill>
        <p:spPr>
          <a:xfrm>
            <a:off x="189381" y="3429000"/>
            <a:ext cx="1929240" cy="17560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111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525560"/>
            <a:ext cx="12184062" cy="2662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b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r>
              <a:rPr lang="en-IN" sz="28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Three Ways to Win Prizes</a:t>
            </a:r>
            <a:b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IN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>
              <a:lnSpc>
                <a:spcPts val="2000"/>
              </a:lnSpc>
            </a:pPr>
            <a: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Post your selfie with hash tag </a:t>
            </a:r>
            <a:r>
              <a:rPr lang="en-IN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#DPS2021</a:t>
            </a:r>
            <a:br>
              <a:rPr lang="en-IN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</a:br>
            <a:endParaRPr lang="en-IN" sz="24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>
              <a:lnSpc>
                <a:spcPts val="2000"/>
              </a:lnSpc>
            </a:pPr>
            <a: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Give Session &amp; Conference Feedback</a:t>
            </a:r>
          </a:p>
          <a:p>
            <a:pPr algn="ctr">
              <a:lnSpc>
                <a:spcPts val="2000"/>
              </a:lnSpc>
            </a:pPr>
            <a:endParaRPr lang="en-IN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>
              <a:lnSpc>
                <a:spcPts val="2000"/>
              </a:lnSpc>
            </a:pPr>
            <a: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Visit our Sponsors &amp; Exhibitors</a:t>
            </a:r>
          </a:p>
          <a:p>
            <a:pPr algn="ctr">
              <a:lnSpc>
                <a:spcPts val="2000"/>
              </a:lnSpc>
            </a:pPr>
            <a:endParaRPr lang="en-IN" sz="2400" b="1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  <a:p>
            <a:pPr algn="ctr">
              <a:lnSpc>
                <a:spcPts val="2000"/>
              </a:lnSpc>
            </a:pPr>
            <a:endParaRPr lang="en-IN" sz="2400" dirty="0"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60648"/>
            <a:ext cx="1218406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solidFill>
                  <a:srgbClr val="002060"/>
                </a:solidFill>
              </a:rPr>
              <a:t>Thank You</a:t>
            </a:r>
          </a:p>
        </p:txBody>
      </p:sp>
      <p:sp>
        <p:nvSpPr>
          <p:cNvPr id="2" name="Rectangle 1"/>
          <p:cNvSpPr/>
          <p:nvPr/>
        </p:nvSpPr>
        <p:spPr>
          <a:xfrm>
            <a:off x="6668096" y="6484723"/>
            <a:ext cx="4536504" cy="328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65331A-BBE2-4814-9235-5BB724F8B7FE}"/>
              </a:ext>
            </a:extLst>
          </p:cNvPr>
          <p:cNvSpPr txBox="1"/>
          <p:nvPr/>
        </p:nvSpPr>
        <p:spPr>
          <a:xfrm>
            <a:off x="43359" y="4108199"/>
            <a:ext cx="12140703" cy="354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IN" sz="2400" dirty="0">
                <a:latin typeface="Segoe UI" pitchFamily="34" charset="0"/>
                <a:ea typeface="Segoe UI" pitchFamily="34" charset="0"/>
                <a:cs typeface="Segoe UI" pitchFamily="34" charset="0"/>
              </a:rPr>
              <a:t>Follow us on Twitter </a:t>
            </a:r>
            <a:r>
              <a:rPr lang="en-IN" sz="2400" b="1" dirty="0">
                <a:latin typeface="Segoe UI" pitchFamily="34" charset="0"/>
                <a:ea typeface="Segoe UI" pitchFamily="34" charset="0"/>
                <a:cs typeface="Segoe UI" pitchFamily="34" charset="0"/>
              </a:rPr>
              <a:t>@TheDataGeeks @DataAISummit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AA2D1C-F564-4977-8256-3C4B2161CB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7855" y="5444534"/>
            <a:ext cx="3024336" cy="111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37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025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2231C373-AE05-440B-9743-588C337A0F69}"/>
              </a:ext>
            </a:extLst>
          </p:cNvPr>
          <p:cNvSpPr/>
          <p:nvPr/>
        </p:nvSpPr>
        <p:spPr>
          <a:xfrm>
            <a:off x="414462" y="1737982"/>
            <a:ext cx="5459093" cy="4773409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grpSp>
        <p:nvGrpSpPr>
          <p:cNvPr id="27" name="Group 26"/>
          <p:cNvGrpSpPr/>
          <p:nvPr/>
        </p:nvGrpSpPr>
        <p:grpSpPr>
          <a:xfrm>
            <a:off x="10443587" y="4359434"/>
            <a:ext cx="1167640" cy="907288"/>
            <a:chOff x="10393729" y="3993756"/>
            <a:chExt cx="1168401" cy="90788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93729" y="3993756"/>
              <a:ext cx="1168401" cy="6286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0661384" y="4593859"/>
              <a:ext cx="7352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37">
                <a:defRPr/>
              </a:pPr>
              <a:r>
                <a:rPr lang="en-US" sz="1399">
                  <a:solidFill>
                    <a:srgbClr val="222222">
                      <a:lumMod val="50000"/>
                      <a:lumOff val="50000"/>
                    </a:srgbClr>
                  </a:solidFill>
                  <a:latin typeface="Proxima Nova Light" charset="0"/>
                  <a:ea typeface="Proxima Nova Light" charset="0"/>
                  <a:cs typeface="Proxima Nova Light" charset="0"/>
                </a:rPr>
                <a:t>SMI-S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5802" y="34565"/>
            <a:ext cx="10737205" cy="816315"/>
          </a:xfrm>
        </p:spPr>
        <p:txBody>
          <a:bodyPr>
            <a:normAutofit/>
          </a:bodyPr>
          <a:lstStyle/>
          <a:p>
            <a:r>
              <a:rPr lang="en-US" dirty="0"/>
              <a:t>OPEN STANDARDS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4F630EB-0EBD-C646-B10B-C99E8F0F1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9304" y="772655"/>
            <a:ext cx="10737205" cy="26652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API DRIVEN ARCHITECTURE TO SUPPORT SIMPLIFIED INTEGRATION AND MACHINE BASED MANAGEMENT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8040651" y="2222577"/>
            <a:ext cx="2082707" cy="645653"/>
            <a:chOff x="2045611" y="7773695"/>
            <a:chExt cx="3271342" cy="1292146"/>
          </a:xfrm>
        </p:grpSpPr>
        <p:sp>
          <p:nvSpPr>
            <p:cNvPr id="19" name="Freeform 100"/>
            <p:cNvSpPr>
              <a:spLocks noEditPoints="1"/>
            </p:cNvSpPr>
            <p:nvPr/>
          </p:nvSpPr>
          <p:spPr bwMode="auto">
            <a:xfrm>
              <a:off x="2045611" y="7828859"/>
              <a:ext cx="969000" cy="1097858"/>
            </a:xfrm>
            <a:custGeom>
              <a:avLst/>
              <a:gdLst>
                <a:gd name="T0" fmla="*/ 1505 w 1731"/>
                <a:gd name="T1" fmla="*/ 0 h 2321"/>
                <a:gd name="T2" fmla="*/ 225 w 1731"/>
                <a:gd name="T3" fmla="*/ 0 h 2321"/>
                <a:gd name="T4" fmla="*/ 0 w 1731"/>
                <a:gd name="T5" fmla="*/ 225 h 2321"/>
                <a:gd name="T6" fmla="*/ 0 w 1731"/>
                <a:gd name="T7" fmla="*/ 1865 h 2321"/>
                <a:gd name="T8" fmla="*/ 197 w 1731"/>
                <a:gd name="T9" fmla="*/ 2089 h 2321"/>
                <a:gd name="T10" fmla="*/ 1220 w 1731"/>
                <a:gd name="T11" fmla="*/ 2301 h 2321"/>
                <a:gd name="T12" fmla="*/ 1425 w 1731"/>
                <a:gd name="T13" fmla="*/ 2112 h 2321"/>
                <a:gd name="T14" fmla="*/ 1425 w 1731"/>
                <a:gd name="T15" fmla="*/ 2091 h 2321"/>
                <a:gd name="T16" fmla="*/ 1505 w 1731"/>
                <a:gd name="T17" fmla="*/ 2091 h 2321"/>
                <a:gd name="T18" fmla="*/ 1731 w 1731"/>
                <a:gd name="T19" fmla="*/ 1865 h 2321"/>
                <a:gd name="T20" fmla="*/ 1731 w 1731"/>
                <a:gd name="T21" fmla="*/ 225 h 2321"/>
                <a:gd name="T22" fmla="*/ 1505 w 1731"/>
                <a:gd name="T23" fmla="*/ 0 h 2321"/>
                <a:gd name="T24" fmla="*/ 456 w 1731"/>
                <a:gd name="T25" fmla="*/ 1698 h 2321"/>
                <a:gd name="T26" fmla="*/ 383 w 1731"/>
                <a:gd name="T27" fmla="*/ 1664 h 2321"/>
                <a:gd name="T28" fmla="*/ 392 w 1731"/>
                <a:gd name="T29" fmla="*/ 1528 h 2321"/>
                <a:gd name="T30" fmla="*/ 817 w 1731"/>
                <a:gd name="T31" fmla="*/ 1159 h 2321"/>
                <a:gd name="T32" fmla="*/ 405 w 1731"/>
                <a:gd name="T33" fmla="*/ 657 h 2321"/>
                <a:gd name="T34" fmla="*/ 419 w 1731"/>
                <a:gd name="T35" fmla="*/ 521 h 2321"/>
                <a:gd name="T36" fmla="*/ 555 w 1731"/>
                <a:gd name="T37" fmla="*/ 534 h 2321"/>
                <a:gd name="T38" fmla="*/ 1027 w 1731"/>
                <a:gd name="T39" fmla="*/ 1109 h 2321"/>
                <a:gd name="T40" fmla="*/ 1015 w 1731"/>
                <a:gd name="T41" fmla="*/ 1244 h 2321"/>
                <a:gd name="T42" fmla="*/ 519 w 1731"/>
                <a:gd name="T43" fmla="*/ 1674 h 2321"/>
                <a:gd name="T44" fmla="*/ 456 w 1731"/>
                <a:gd name="T45" fmla="*/ 1698 h 2321"/>
                <a:gd name="T46" fmla="*/ 1191 w 1731"/>
                <a:gd name="T47" fmla="*/ 1737 h 2321"/>
                <a:gd name="T48" fmla="*/ 1131 w 1731"/>
                <a:gd name="T49" fmla="*/ 1790 h 2321"/>
                <a:gd name="T50" fmla="*/ 1124 w 1731"/>
                <a:gd name="T51" fmla="*/ 1790 h 2321"/>
                <a:gd name="T52" fmla="*/ 817 w 1731"/>
                <a:gd name="T53" fmla="*/ 1750 h 2321"/>
                <a:gd name="T54" fmla="*/ 765 w 1731"/>
                <a:gd name="T55" fmla="*/ 1682 h 2321"/>
                <a:gd name="T56" fmla="*/ 833 w 1731"/>
                <a:gd name="T57" fmla="*/ 1630 h 2321"/>
                <a:gd name="T58" fmla="*/ 1139 w 1731"/>
                <a:gd name="T59" fmla="*/ 1670 h 2321"/>
                <a:gd name="T60" fmla="*/ 1191 w 1731"/>
                <a:gd name="T61" fmla="*/ 1737 h 2321"/>
                <a:gd name="T62" fmla="*/ 225 w 1731"/>
                <a:gd name="T63" fmla="*/ 73 h 2321"/>
                <a:gd name="T64" fmla="*/ 1505 w 1731"/>
                <a:gd name="T65" fmla="*/ 73 h 2321"/>
                <a:gd name="T66" fmla="*/ 1658 w 1731"/>
                <a:gd name="T67" fmla="*/ 225 h 2321"/>
                <a:gd name="T68" fmla="*/ 1658 w 1731"/>
                <a:gd name="T69" fmla="*/ 1865 h 2321"/>
                <a:gd name="T70" fmla="*/ 1505 w 1731"/>
                <a:gd name="T71" fmla="*/ 2018 h 2321"/>
                <a:gd name="T72" fmla="*/ 1425 w 1731"/>
                <a:gd name="T73" fmla="*/ 2018 h 2321"/>
                <a:gd name="T74" fmla="*/ 1425 w 1731"/>
                <a:gd name="T75" fmla="*/ 518 h 2321"/>
                <a:gd name="T76" fmla="*/ 1213 w 1731"/>
                <a:gd name="T77" fmla="*/ 239 h 2321"/>
                <a:gd name="T78" fmla="*/ 225 w 1731"/>
                <a:gd name="T79" fmla="*/ 73 h 2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31" h="2321">
                  <a:moveTo>
                    <a:pt x="1505" y="0"/>
                  </a:moveTo>
                  <a:cubicBezTo>
                    <a:pt x="225" y="0"/>
                    <a:pt x="225" y="0"/>
                    <a:pt x="225" y="0"/>
                  </a:cubicBezTo>
                  <a:cubicBezTo>
                    <a:pt x="101" y="0"/>
                    <a:pt x="0" y="101"/>
                    <a:pt x="0" y="225"/>
                  </a:cubicBezTo>
                  <a:cubicBezTo>
                    <a:pt x="0" y="1865"/>
                    <a:pt x="0" y="1865"/>
                    <a:pt x="0" y="1865"/>
                  </a:cubicBezTo>
                  <a:cubicBezTo>
                    <a:pt x="0" y="1980"/>
                    <a:pt x="86" y="2075"/>
                    <a:pt x="197" y="2089"/>
                  </a:cubicBezTo>
                  <a:cubicBezTo>
                    <a:pt x="1220" y="2301"/>
                    <a:pt x="1220" y="2301"/>
                    <a:pt x="1220" y="2301"/>
                  </a:cubicBezTo>
                  <a:cubicBezTo>
                    <a:pt x="1323" y="2321"/>
                    <a:pt x="1425" y="2233"/>
                    <a:pt x="1425" y="2112"/>
                  </a:cubicBezTo>
                  <a:cubicBezTo>
                    <a:pt x="1425" y="2091"/>
                    <a:pt x="1425" y="2091"/>
                    <a:pt x="1425" y="2091"/>
                  </a:cubicBezTo>
                  <a:cubicBezTo>
                    <a:pt x="1505" y="2091"/>
                    <a:pt x="1505" y="2091"/>
                    <a:pt x="1505" y="2091"/>
                  </a:cubicBezTo>
                  <a:cubicBezTo>
                    <a:pt x="1630" y="2091"/>
                    <a:pt x="1731" y="1990"/>
                    <a:pt x="1731" y="1865"/>
                  </a:cubicBezTo>
                  <a:cubicBezTo>
                    <a:pt x="1731" y="225"/>
                    <a:pt x="1731" y="225"/>
                    <a:pt x="1731" y="225"/>
                  </a:cubicBezTo>
                  <a:cubicBezTo>
                    <a:pt x="1731" y="101"/>
                    <a:pt x="1630" y="0"/>
                    <a:pt x="1505" y="0"/>
                  </a:cubicBezTo>
                  <a:close/>
                  <a:moveTo>
                    <a:pt x="456" y="1698"/>
                  </a:moveTo>
                  <a:cubicBezTo>
                    <a:pt x="429" y="1698"/>
                    <a:pt x="402" y="1686"/>
                    <a:pt x="383" y="1664"/>
                  </a:cubicBezTo>
                  <a:cubicBezTo>
                    <a:pt x="348" y="1624"/>
                    <a:pt x="352" y="1563"/>
                    <a:pt x="392" y="1528"/>
                  </a:cubicBezTo>
                  <a:cubicBezTo>
                    <a:pt x="817" y="1159"/>
                    <a:pt x="817" y="1159"/>
                    <a:pt x="817" y="1159"/>
                  </a:cubicBezTo>
                  <a:cubicBezTo>
                    <a:pt x="405" y="657"/>
                    <a:pt x="405" y="657"/>
                    <a:pt x="405" y="657"/>
                  </a:cubicBezTo>
                  <a:cubicBezTo>
                    <a:pt x="372" y="616"/>
                    <a:pt x="378" y="555"/>
                    <a:pt x="419" y="521"/>
                  </a:cubicBezTo>
                  <a:cubicBezTo>
                    <a:pt x="460" y="487"/>
                    <a:pt x="521" y="493"/>
                    <a:pt x="555" y="534"/>
                  </a:cubicBezTo>
                  <a:cubicBezTo>
                    <a:pt x="1027" y="1109"/>
                    <a:pt x="1027" y="1109"/>
                    <a:pt x="1027" y="1109"/>
                  </a:cubicBezTo>
                  <a:cubicBezTo>
                    <a:pt x="1060" y="1150"/>
                    <a:pt x="1055" y="1209"/>
                    <a:pt x="1015" y="1244"/>
                  </a:cubicBezTo>
                  <a:cubicBezTo>
                    <a:pt x="519" y="1674"/>
                    <a:pt x="519" y="1674"/>
                    <a:pt x="519" y="1674"/>
                  </a:cubicBezTo>
                  <a:cubicBezTo>
                    <a:pt x="501" y="1690"/>
                    <a:pt x="478" y="1698"/>
                    <a:pt x="456" y="1698"/>
                  </a:cubicBezTo>
                  <a:close/>
                  <a:moveTo>
                    <a:pt x="1191" y="1737"/>
                  </a:moveTo>
                  <a:cubicBezTo>
                    <a:pt x="1187" y="1768"/>
                    <a:pt x="1161" y="1790"/>
                    <a:pt x="1131" y="1790"/>
                  </a:cubicBezTo>
                  <a:cubicBezTo>
                    <a:pt x="1129" y="1790"/>
                    <a:pt x="1126" y="1790"/>
                    <a:pt x="1124" y="1790"/>
                  </a:cubicBezTo>
                  <a:cubicBezTo>
                    <a:pt x="817" y="1750"/>
                    <a:pt x="817" y="1750"/>
                    <a:pt x="817" y="1750"/>
                  </a:cubicBezTo>
                  <a:cubicBezTo>
                    <a:pt x="784" y="1746"/>
                    <a:pt x="761" y="1715"/>
                    <a:pt x="765" y="1682"/>
                  </a:cubicBezTo>
                  <a:cubicBezTo>
                    <a:pt x="769" y="1649"/>
                    <a:pt x="799" y="1626"/>
                    <a:pt x="833" y="1630"/>
                  </a:cubicBezTo>
                  <a:cubicBezTo>
                    <a:pt x="1139" y="1670"/>
                    <a:pt x="1139" y="1670"/>
                    <a:pt x="1139" y="1670"/>
                  </a:cubicBezTo>
                  <a:cubicBezTo>
                    <a:pt x="1172" y="1674"/>
                    <a:pt x="1196" y="1704"/>
                    <a:pt x="1191" y="1737"/>
                  </a:cubicBezTo>
                  <a:close/>
                  <a:moveTo>
                    <a:pt x="225" y="73"/>
                  </a:moveTo>
                  <a:cubicBezTo>
                    <a:pt x="1505" y="73"/>
                    <a:pt x="1505" y="73"/>
                    <a:pt x="1505" y="73"/>
                  </a:cubicBezTo>
                  <a:cubicBezTo>
                    <a:pt x="1590" y="73"/>
                    <a:pt x="1658" y="141"/>
                    <a:pt x="1658" y="225"/>
                  </a:cubicBezTo>
                  <a:cubicBezTo>
                    <a:pt x="1658" y="1865"/>
                    <a:pt x="1658" y="1865"/>
                    <a:pt x="1658" y="1865"/>
                  </a:cubicBezTo>
                  <a:cubicBezTo>
                    <a:pt x="1658" y="1950"/>
                    <a:pt x="1590" y="2018"/>
                    <a:pt x="1505" y="2018"/>
                  </a:cubicBezTo>
                  <a:cubicBezTo>
                    <a:pt x="1425" y="2018"/>
                    <a:pt x="1425" y="2018"/>
                    <a:pt x="1425" y="2018"/>
                  </a:cubicBezTo>
                  <a:cubicBezTo>
                    <a:pt x="1425" y="518"/>
                    <a:pt x="1425" y="518"/>
                    <a:pt x="1425" y="518"/>
                  </a:cubicBezTo>
                  <a:cubicBezTo>
                    <a:pt x="1425" y="398"/>
                    <a:pt x="1349" y="257"/>
                    <a:pt x="1213" y="239"/>
                  </a:cubicBezTo>
                  <a:lnTo>
                    <a:pt x="225" y="73"/>
                  </a:lnTo>
                  <a:close/>
                </a:path>
              </a:pathLst>
            </a:custGeom>
            <a:solidFill>
              <a:srgbClr val="0080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0896" tIns="30448" rIns="60896" bIns="30448" numCol="1" anchor="t" anchorCtr="0" compatLnSpc="1">
              <a:prstTxWarp prst="textNoShape">
                <a:avLst/>
              </a:prstTxWarp>
            </a:bodyPr>
            <a:lstStyle/>
            <a:p>
              <a:pPr algn="ctr" defTabSz="341194">
                <a:defRPr/>
              </a:pPr>
              <a:endParaRPr lang="en-US" sz="1399">
                <a:solidFill>
                  <a:srgbClr val="222222">
                    <a:lumMod val="50000"/>
                    <a:lumOff val="50000"/>
                  </a:srgbClr>
                </a:solidFill>
                <a:latin typeface="Proxima Nova Light" charset="0"/>
                <a:ea typeface="Proxima Nova Light" charset="0"/>
                <a:cs typeface="Proxima Nova Light" charset="0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929059" y="7773695"/>
              <a:ext cx="2387894" cy="12921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737">
                <a:defRPr/>
              </a:pPr>
              <a:r>
                <a:rPr lang="en-US" sz="1799" dirty="0">
                  <a:latin typeface="Proxima Nova Black" panose="020B0A03030502060204" pitchFamily="34" charset="0"/>
                  <a:ea typeface="Proxima Nova Light" charset="0"/>
                  <a:cs typeface="Proxima Nova Light" charset="0"/>
                </a:rPr>
                <a:t>Windows PowerShell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386" y="3268451"/>
            <a:ext cx="1838667" cy="11032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173" y="3329779"/>
            <a:ext cx="913028" cy="9130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69782" y="3378694"/>
            <a:ext cx="1033226" cy="8180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2229" y="3571199"/>
            <a:ext cx="1019887" cy="96889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2598" y="2965417"/>
            <a:ext cx="1436081" cy="46190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9119" y="3615742"/>
            <a:ext cx="1143889" cy="12541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89752" y="276959"/>
            <a:ext cx="1675309" cy="59651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365274" y="1302656"/>
            <a:ext cx="1389848" cy="39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3737">
              <a:defRPr/>
            </a:pPr>
            <a:r>
              <a:rPr lang="en-AU" sz="1999" b="1" dirty="0">
                <a:solidFill>
                  <a:srgbClr val="222222"/>
                </a:solidFill>
                <a:latin typeface="Proxima Nova Semibold" panose="020B0703030502060204" pitchFamily="34" charset="0"/>
                <a:ea typeface="Proxima Nova Thin" charset="0"/>
                <a:cs typeface="Proxima Nova Thin" charset="0"/>
              </a:rPr>
              <a:t>API Driven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124778" y="1299585"/>
            <a:ext cx="2586289" cy="399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3737">
              <a:defRPr/>
            </a:pPr>
            <a:r>
              <a:rPr lang="en-AU" sz="1999" b="1" dirty="0">
                <a:solidFill>
                  <a:srgbClr val="222222"/>
                </a:solidFill>
                <a:latin typeface="Proxima Nova Semibold" panose="020B0703030502060204" pitchFamily="34" charset="0"/>
                <a:ea typeface="Proxima Nova Thin" charset="0"/>
                <a:cs typeface="Proxima Nova Thin" charset="0"/>
              </a:rPr>
              <a:t>DevOps Integrated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2454" y="2998363"/>
            <a:ext cx="1430316" cy="1225985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F7B37CF2-B22F-4C32-9D91-908235366D66}"/>
              </a:ext>
            </a:extLst>
          </p:cNvPr>
          <p:cNvGrpSpPr/>
          <p:nvPr/>
        </p:nvGrpSpPr>
        <p:grpSpPr>
          <a:xfrm>
            <a:off x="2639314" y="1930355"/>
            <a:ext cx="1436081" cy="672598"/>
            <a:chOff x="670088" y="2542628"/>
            <a:chExt cx="1002326" cy="429911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70A9E6F-9AF8-4C8B-98FF-43365C9CB00B}"/>
                </a:ext>
              </a:extLst>
            </p:cNvPr>
            <p:cNvSpPr/>
            <p:nvPr/>
          </p:nvSpPr>
          <p:spPr>
            <a:xfrm>
              <a:off x="670088" y="2632298"/>
              <a:ext cx="254665" cy="254665"/>
            </a:xfrm>
            <a:custGeom>
              <a:avLst/>
              <a:gdLst>
                <a:gd name="connsiteX0" fmla="*/ 415049 w 415048"/>
                <a:gd name="connsiteY0" fmla="*/ 207524 h 415048"/>
                <a:gd name="connsiteX1" fmla="*/ 207525 w 415048"/>
                <a:gd name="connsiteY1" fmla="*/ 415049 h 415048"/>
                <a:gd name="connsiteX2" fmla="*/ 0 w 415048"/>
                <a:gd name="connsiteY2" fmla="*/ 207524 h 415048"/>
                <a:gd name="connsiteX3" fmla="*/ 207525 w 415048"/>
                <a:gd name="connsiteY3" fmla="*/ 0 h 415048"/>
                <a:gd name="connsiteX4" fmla="*/ 415049 w 415048"/>
                <a:gd name="connsiteY4" fmla="*/ 207524 h 415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5048" h="415048">
                  <a:moveTo>
                    <a:pt x="415049" y="207524"/>
                  </a:moveTo>
                  <a:cubicBezTo>
                    <a:pt x="415049" y="322137"/>
                    <a:pt x="322137" y="415049"/>
                    <a:pt x="207525" y="415049"/>
                  </a:cubicBezTo>
                  <a:cubicBezTo>
                    <a:pt x="92912" y="415049"/>
                    <a:pt x="0" y="322137"/>
                    <a:pt x="0" y="207524"/>
                  </a:cubicBezTo>
                  <a:cubicBezTo>
                    <a:pt x="0" y="92912"/>
                    <a:pt x="92912" y="0"/>
                    <a:pt x="207525" y="0"/>
                  </a:cubicBezTo>
                  <a:cubicBezTo>
                    <a:pt x="322137" y="0"/>
                    <a:pt x="415049" y="92912"/>
                    <a:pt x="415049" y="207524"/>
                  </a:cubicBezTo>
                  <a:close/>
                </a:path>
              </a:pathLst>
            </a:custGeom>
            <a:solidFill>
              <a:schemeClr val="accent2"/>
            </a:solidFill>
            <a:ln w="5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9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8720203-4330-4195-87C9-31041270F319}"/>
                </a:ext>
              </a:extLst>
            </p:cNvPr>
            <p:cNvSpPr/>
            <p:nvPr/>
          </p:nvSpPr>
          <p:spPr>
            <a:xfrm>
              <a:off x="691001" y="2542628"/>
              <a:ext cx="981413" cy="429911"/>
            </a:xfrm>
            <a:custGeom>
              <a:avLst/>
              <a:gdLst>
                <a:gd name="connsiteX0" fmla="*/ 663383 w 1599485"/>
                <a:gd name="connsiteY0" fmla="*/ 342342 h 700660"/>
                <a:gd name="connsiteX1" fmla="*/ 673754 w 1599485"/>
                <a:gd name="connsiteY1" fmla="*/ 296319 h 700660"/>
                <a:gd name="connsiteX2" fmla="*/ 663383 w 1599485"/>
                <a:gd name="connsiteY2" fmla="*/ 250016 h 700660"/>
                <a:gd name="connsiteX3" fmla="*/ 631430 w 1599485"/>
                <a:gd name="connsiteY3" fmla="*/ 218007 h 700660"/>
                <a:gd name="connsiteX4" fmla="*/ 576214 w 1599485"/>
                <a:gd name="connsiteY4" fmla="*/ 206347 h 700660"/>
                <a:gd name="connsiteX5" fmla="*/ 479178 w 1599485"/>
                <a:gd name="connsiteY5" fmla="*/ 206347 h 700660"/>
                <a:gd name="connsiteX6" fmla="*/ 479178 w 1599485"/>
                <a:gd name="connsiteY6" fmla="*/ 499863 h 700660"/>
                <a:gd name="connsiteX7" fmla="*/ 513934 w 1599485"/>
                <a:gd name="connsiteY7" fmla="*/ 499863 h 700660"/>
                <a:gd name="connsiteX8" fmla="*/ 513934 w 1599485"/>
                <a:gd name="connsiteY8" fmla="*/ 385226 h 700660"/>
                <a:gd name="connsiteX9" fmla="*/ 576718 w 1599485"/>
                <a:gd name="connsiteY9" fmla="*/ 385226 h 700660"/>
                <a:gd name="connsiteX10" fmla="*/ 584006 w 1599485"/>
                <a:gd name="connsiteY10" fmla="*/ 385058 h 700660"/>
                <a:gd name="connsiteX11" fmla="*/ 644548 w 1599485"/>
                <a:gd name="connsiteY11" fmla="*/ 499863 h 700660"/>
                <a:gd name="connsiteX12" fmla="*/ 684909 w 1599485"/>
                <a:gd name="connsiteY12" fmla="*/ 499863 h 700660"/>
                <a:gd name="connsiteX13" fmla="*/ 620051 w 1599485"/>
                <a:gd name="connsiteY13" fmla="*/ 378780 h 700660"/>
                <a:gd name="connsiteX14" fmla="*/ 631486 w 1599485"/>
                <a:gd name="connsiteY14" fmla="*/ 373790 h 700660"/>
                <a:gd name="connsiteX15" fmla="*/ 663383 w 1599485"/>
                <a:gd name="connsiteY15" fmla="*/ 342342 h 700660"/>
                <a:gd name="connsiteX16" fmla="*/ 612707 w 1599485"/>
                <a:gd name="connsiteY16" fmla="*/ 346210 h 700660"/>
                <a:gd name="connsiteX17" fmla="*/ 575597 w 1599485"/>
                <a:gd name="connsiteY17" fmla="*/ 353105 h 700660"/>
                <a:gd name="connsiteX18" fmla="*/ 513934 w 1599485"/>
                <a:gd name="connsiteY18" fmla="*/ 353105 h 700660"/>
                <a:gd name="connsiteX19" fmla="*/ 513934 w 1599485"/>
                <a:gd name="connsiteY19" fmla="*/ 237851 h 700660"/>
                <a:gd name="connsiteX20" fmla="*/ 575037 w 1599485"/>
                <a:gd name="connsiteY20" fmla="*/ 237851 h 700660"/>
                <a:gd name="connsiteX21" fmla="*/ 612483 w 1599485"/>
                <a:gd name="connsiteY21" fmla="*/ 245083 h 700660"/>
                <a:gd name="connsiteX22" fmla="*/ 633112 w 1599485"/>
                <a:gd name="connsiteY22" fmla="*/ 265488 h 700660"/>
                <a:gd name="connsiteX23" fmla="*/ 639559 w 1599485"/>
                <a:gd name="connsiteY23" fmla="*/ 296319 h 700660"/>
                <a:gd name="connsiteX24" fmla="*/ 633168 w 1599485"/>
                <a:gd name="connsiteY24" fmla="*/ 326646 h 700660"/>
                <a:gd name="connsiteX25" fmla="*/ 612707 w 1599485"/>
                <a:gd name="connsiteY25" fmla="*/ 346210 h 700660"/>
                <a:gd name="connsiteX26" fmla="*/ 779982 w 1599485"/>
                <a:gd name="connsiteY26" fmla="*/ 237851 h 700660"/>
                <a:gd name="connsiteX27" fmla="*/ 779982 w 1599485"/>
                <a:gd name="connsiteY27" fmla="*/ 337017 h 700660"/>
                <a:gd name="connsiteX28" fmla="*/ 909531 w 1599485"/>
                <a:gd name="connsiteY28" fmla="*/ 337017 h 700660"/>
                <a:gd name="connsiteX29" fmla="*/ 909531 w 1599485"/>
                <a:gd name="connsiteY29" fmla="*/ 368577 h 700660"/>
                <a:gd name="connsiteX30" fmla="*/ 779982 w 1599485"/>
                <a:gd name="connsiteY30" fmla="*/ 368577 h 700660"/>
                <a:gd name="connsiteX31" fmla="*/ 779982 w 1599485"/>
                <a:gd name="connsiteY31" fmla="*/ 468359 h 700660"/>
                <a:gd name="connsiteX32" fmla="*/ 920742 w 1599485"/>
                <a:gd name="connsiteY32" fmla="*/ 468359 h 700660"/>
                <a:gd name="connsiteX33" fmla="*/ 920742 w 1599485"/>
                <a:gd name="connsiteY33" fmla="*/ 499919 h 700660"/>
                <a:gd name="connsiteX34" fmla="*/ 745227 w 1599485"/>
                <a:gd name="connsiteY34" fmla="*/ 499919 h 700660"/>
                <a:gd name="connsiteX35" fmla="*/ 745227 w 1599485"/>
                <a:gd name="connsiteY35" fmla="*/ 206291 h 700660"/>
                <a:gd name="connsiteX36" fmla="*/ 918500 w 1599485"/>
                <a:gd name="connsiteY36" fmla="*/ 206291 h 700660"/>
                <a:gd name="connsiteX37" fmla="*/ 918500 w 1599485"/>
                <a:gd name="connsiteY37" fmla="*/ 237851 h 700660"/>
                <a:gd name="connsiteX38" fmla="*/ 779982 w 1599485"/>
                <a:gd name="connsiteY38" fmla="*/ 237851 h 700660"/>
                <a:gd name="connsiteX39" fmla="*/ 1136676 w 1599485"/>
                <a:gd name="connsiteY39" fmla="*/ 447618 h 700660"/>
                <a:gd name="connsiteX40" fmla="*/ 1145925 w 1599485"/>
                <a:gd name="connsiteY40" fmla="*/ 419589 h 700660"/>
                <a:gd name="connsiteX41" fmla="*/ 1137909 w 1599485"/>
                <a:gd name="connsiteY41" fmla="*/ 395821 h 700660"/>
                <a:gd name="connsiteX42" fmla="*/ 1116887 w 1599485"/>
                <a:gd name="connsiteY42" fmla="*/ 380910 h 700660"/>
                <a:gd name="connsiteX43" fmla="*/ 1088691 w 1599485"/>
                <a:gd name="connsiteY43" fmla="*/ 370876 h 700660"/>
                <a:gd name="connsiteX44" fmla="*/ 1053374 w 1599485"/>
                <a:gd name="connsiteY44" fmla="*/ 360561 h 700660"/>
                <a:gd name="connsiteX45" fmla="*/ 1000120 w 1599485"/>
                <a:gd name="connsiteY45" fmla="*/ 332308 h 700660"/>
                <a:gd name="connsiteX46" fmla="*/ 980500 w 1599485"/>
                <a:gd name="connsiteY46" fmla="*/ 284267 h 700660"/>
                <a:gd name="connsiteX47" fmla="*/ 993617 w 1599485"/>
                <a:gd name="connsiteY47" fmla="*/ 241215 h 700660"/>
                <a:gd name="connsiteX48" fmla="*/ 1028933 w 1599485"/>
                <a:gd name="connsiteY48" fmla="*/ 212569 h 700660"/>
                <a:gd name="connsiteX49" fmla="*/ 1078656 w 1599485"/>
                <a:gd name="connsiteY49" fmla="*/ 202311 h 700660"/>
                <a:gd name="connsiteX50" fmla="*/ 1127987 w 1599485"/>
                <a:gd name="connsiteY50" fmla="*/ 212401 h 700660"/>
                <a:gd name="connsiteX51" fmla="*/ 1162294 w 1599485"/>
                <a:gd name="connsiteY51" fmla="*/ 239982 h 700660"/>
                <a:gd name="connsiteX52" fmla="*/ 1175691 w 1599485"/>
                <a:gd name="connsiteY52" fmla="*/ 279670 h 700660"/>
                <a:gd name="connsiteX53" fmla="*/ 1142057 w 1599485"/>
                <a:gd name="connsiteY53" fmla="*/ 279670 h 700660"/>
                <a:gd name="connsiteX54" fmla="*/ 1121596 w 1599485"/>
                <a:gd name="connsiteY54" fmla="*/ 245868 h 700660"/>
                <a:gd name="connsiteX55" fmla="*/ 1077591 w 1599485"/>
                <a:gd name="connsiteY55" fmla="*/ 233815 h 700660"/>
                <a:gd name="connsiteX56" fmla="*/ 1044293 w 1599485"/>
                <a:gd name="connsiteY56" fmla="*/ 240150 h 700660"/>
                <a:gd name="connsiteX57" fmla="*/ 1022151 w 1599485"/>
                <a:gd name="connsiteY57" fmla="*/ 257471 h 700660"/>
                <a:gd name="connsiteX58" fmla="*/ 1014246 w 1599485"/>
                <a:gd name="connsiteY58" fmla="*/ 282529 h 700660"/>
                <a:gd name="connsiteX59" fmla="*/ 1019796 w 1599485"/>
                <a:gd name="connsiteY59" fmla="*/ 302654 h 700660"/>
                <a:gd name="connsiteX60" fmla="*/ 1034035 w 1599485"/>
                <a:gd name="connsiteY60" fmla="*/ 316556 h 700660"/>
                <a:gd name="connsiteX61" fmla="*/ 1052253 w 1599485"/>
                <a:gd name="connsiteY61" fmla="*/ 325581 h 700660"/>
                <a:gd name="connsiteX62" fmla="*/ 1069799 w 1599485"/>
                <a:gd name="connsiteY62" fmla="*/ 331243 h 700660"/>
                <a:gd name="connsiteX63" fmla="*/ 1098949 w 1599485"/>
                <a:gd name="connsiteY63" fmla="*/ 339259 h 700660"/>
                <a:gd name="connsiteX64" fmla="*/ 1123950 w 1599485"/>
                <a:gd name="connsiteY64" fmla="*/ 347556 h 700660"/>
                <a:gd name="connsiteX65" fmla="*/ 1150465 w 1599485"/>
                <a:gd name="connsiteY65" fmla="*/ 361962 h 700660"/>
                <a:gd name="connsiteX66" fmla="*/ 1171431 w 1599485"/>
                <a:gd name="connsiteY66" fmla="*/ 385226 h 700660"/>
                <a:gd name="connsiteX67" fmla="*/ 1179728 w 1599485"/>
                <a:gd name="connsiteY67" fmla="*/ 420038 h 700660"/>
                <a:gd name="connsiteX68" fmla="*/ 1167619 w 1599485"/>
                <a:gd name="connsiteY68" fmla="*/ 463034 h 700660"/>
                <a:gd name="connsiteX69" fmla="*/ 1132303 w 1599485"/>
                <a:gd name="connsiteY69" fmla="*/ 493585 h 700660"/>
                <a:gd name="connsiteX70" fmla="*/ 1076022 w 1599485"/>
                <a:gd name="connsiteY70" fmla="*/ 504909 h 700660"/>
                <a:gd name="connsiteX71" fmla="*/ 1022655 w 1599485"/>
                <a:gd name="connsiteY71" fmla="*/ 494706 h 700660"/>
                <a:gd name="connsiteX72" fmla="*/ 987339 w 1599485"/>
                <a:gd name="connsiteY72" fmla="*/ 466341 h 700660"/>
                <a:gd name="connsiteX73" fmla="*/ 972820 w 1599485"/>
                <a:gd name="connsiteY73" fmla="*/ 424074 h 700660"/>
                <a:gd name="connsiteX74" fmla="*/ 1008697 w 1599485"/>
                <a:gd name="connsiteY74" fmla="*/ 424074 h 700660"/>
                <a:gd name="connsiteX75" fmla="*/ 1019684 w 1599485"/>
                <a:gd name="connsiteY75" fmla="*/ 451542 h 700660"/>
                <a:gd name="connsiteX76" fmla="*/ 1044069 w 1599485"/>
                <a:gd name="connsiteY76" fmla="*/ 467574 h 700660"/>
                <a:gd name="connsiteX77" fmla="*/ 1075966 w 1599485"/>
                <a:gd name="connsiteY77" fmla="*/ 472788 h 700660"/>
                <a:gd name="connsiteX78" fmla="*/ 1111730 w 1599485"/>
                <a:gd name="connsiteY78" fmla="*/ 466117 h 700660"/>
                <a:gd name="connsiteX79" fmla="*/ 1136676 w 1599485"/>
                <a:gd name="connsiteY79" fmla="*/ 447618 h 700660"/>
                <a:gd name="connsiteX80" fmla="*/ 1318133 w 1599485"/>
                <a:gd name="connsiteY80" fmla="*/ 499863 h 700660"/>
                <a:gd name="connsiteX81" fmla="*/ 1318133 w 1599485"/>
                <a:gd name="connsiteY81" fmla="*/ 237851 h 700660"/>
                <a:gd name="connsiteX82" fmla="*/ 1227825 w 1599485"/>
                <a:gd name="connsiteY82" fmla="*/ 237851 h 700660"/>
                <a:gd name="connsiteX83" fmla="*/ 1227825 w 1599485"/>
                <a:gd name="connsiteY83" fmla="*/ 206291 h 700660"/>
                <a:gd name="connsiteX84" fmla="*/ 1443141 w 1599485"/>
                <a:gd name="connsiteY84" fmla="*/ 206291 h 700660"/>
                <a:gd name="connsiteX85" fmla="*/ 1443141 w 1599485"/>
                <a:gd name="connsiteY85" fmla="*/ 237851 h 700660"/>
                <a:gd name="connsiteX86" fmla="*/ 1352833 w 1599485"/>
                <a:gd name="connsiteY86" fmla="*/ 237851 h 700660"/>
                <a:gd name="connsiteX87" fmla="*/ 1352833 w 1599485"/>
                <a:gd name="connsiteY87" fmla="*/ 499863 h 700660"/>
                <a:gd name="connsiteX88" fmla="*/ 1318133 w 1599485"/>
                <a:gd name="connsiteY88" fmla="*/ 499863 h 700660"/>
                <a:gd name="connsiteX89" fmla="*/ 1599486 w 1599485"/>
                <a:gd name="connsiteY89" fmla="*/ 46864 h 700660"/>
                <a:gd name="connsiteX90" fmla="*/ 1599486 w 1599485"/>
                <a:gd name="connsiteY90" fmla="*/ 653797 h 700660"/>
                <a:gd name="connsiteX91" fmla="*/ 1552622 w 1599485"/>
                <a:gd name="connsiteY91" fmla="*/ 700661 h 700660"/>
                <a:gd name="connsiteX92" fmla="*/ 14014 w 1599485"/>
                <a:gd name="connsiteY92" fmla="*/ 700661 h 700660"/>
                <a:gd name="connsiteX93" fmla="*/ 0 w 1599485"/>
                <a:gd name="connsiteY93" fmla="*/ 686647 h 700660"/>
                <a:gd name="connsiteX94" fmla="*/ 14014 w 1599485"/>
                <a:gd name="connsiteY94" fmla="*/ 672632 h 700660"/>
                <a:gd name="connsiteX95" fmla="*/ 1552622 w 1599485"/>
                <a:gd name="connsiteY95" fmla="*/ 672632 h 700660"/>
                <a:gd name="connsiteX96" fmla="*/ 1571457 w 1599485"/>
                <a:gd name="connsiteY96" fmla="*/ 653797 h 700660"/>
                <a:gd name="connsiteX97" fmla="*/ 1571457 w 1599485"/>
                <a:gd name="connsiteY97" fmla="*/ 46864 h 700660"/>
                <a:gd name="connsiteX98" fmla="*/ 1552622 w 1599485"/>
                <a:gd name="connsiteY98" fmla="*/ 28029 h 700660"/>
                <a:gd name="connsiteX99" fmla="*/ 14014 w 1599485"/>
                <a:gd name="connsiteY99" fmla="*/ 28029 h 700660"/>
                <a:gd name="connsiteX100" fmla="*/ 0 w 1599485"/>
                <a:gd name="connsiteY100" fmla="*/ 14014 h 700660"/>
                <a:gd name="connsiteX101" fmla="*/ 14014 w 1599485"/>
                <a:gd name="connsiteY101" fmla="*/ 0 h 700660"/>
                <a:gd name="connsiteX102" fmla="*/ 1552622 w 1599485"/>
                <a:gd name="connsiteY102" fmla="*/ 0 h 700660"/>
                <a:gd name="connsiteX103" fmla="*/ 1599486 w 1599485"/>
                <a:gd name="connsiteY103" fmla="*/ 46864 h 700660"/>
                <a:gd name="connsiteX104" fmla="*/ 51797 w 1599485"/>
                <a:gd name="connsiteY104" fmla="*/ 420710 h 700660"/>
                <a:gd name="connsiteX105" fmla="*/ 164136 w 1599485"/>
                <a:gd name="connsiteY105" fmla="*/ 344809 h 700660"/>
                <a:gd name="connsiteX106" fmla="*/ 51797 w 1599485"/>
                <a:gd name="connsiteY106" fmla="*/ 268907 h 700660"/>
                <a:gd name="connsiteX107" fmla="*/ 48042 w 1599485"/>
                <a:gd name="connsiteY107" fmla="*/ 249455 h 700660"/>
                <a:gd name="connsiteX108" fmla="*/ 67493 w 1599485"/>
                <a:gd name="connsiteY108" fmla="*/ 245699 h 700660"/>
                <a:gd name="connsiteX109" fmla="*/ 197042 w 1599485"/>
                <a:gd name="connsiteY109" fmla="*/ 333261 h 700660"/>
                <a:gd name="connsiteX110" fmla="*/ 203208 w 1599485"/>
                <a:gd name="connsiteY110" fmla="*/ 344865 h 700660"/>
                <a:gd name="connsiteX111" fmla="*/ 197042 w 1599485"/>
                <a:gd name="connsiteY111" fmla="*/ 356469 h 700660"/>
                <a:gd name="connsiteX112" fmla="*/ 67493 w 1599485"/>
                <a:gd name="connsiteY112" fmla="*/ 444030 h 700660"/>
                <a:gd name="connsiteX113" fmla="*/ 59645 w 1599485"/>
                <a:gd name="connsiteY113" fmla="*/ 446441 h 700660"/>
                <a:gd name="connsiteX114" fmla="*/ 48042 w 1599485"/>
                <a:gd name="connsiteY114" fmla="*/ 440274 h 700660"/>
                <a:gd name="connsiteX115" fmla="*/ 51797 w 1599485"/>
                <a:gd name="connsiteY115" fmla="*/ 420710 h 700660"/>
                <a:gd name="connsiteX116" fmla="*/ 160156 w 1599485"/>
                <a:gd name="connsiteY116" fmla="*/ 433660 h 700660"/>
                <a:gd name="connsiteX117" fmla="*/ 293460 w 1599485"/>
                <a:gd name="connsiteY117" fmla="*/ 433660 h 700660"/>
                <a:gd name="connsiteX118" fmla="*/ 307475 w 1599485"/>
                <a:gd name="connsiteY118" fmla="*/ 447674 h 700660"/>
                <a:gd name="connsiteX119" fmla="*/ 293460 w 1599485"/>
                <a:gd name="connsiteY119" fmla="*/ 461688 h 700660"/>
                <a:gd name="connsiteX120" fmla="*/ 160156 w 1599485"/>
                <a:gd name="connsiteY120" fmla="*/ 461688 h 700660"/>
                <a:gd name="connsiteX121" fmla="*/ 146142 w 1599485"/>
                <a:gd name="connsiteY121" fmla="*/ 447674 h 700660"/>
                <a:gd name="connsiteX122" fmla="*/ 160156 w 1599485"/>
                <a:gd name="connsiteY122" fmla="*/ 433660 h 70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1599485" h="700660">
                  <a:moveTo>
                    <a:pt x="663383" y="342342"/>
                  </a:moveTo>
                  <a:cubicBezTo>
                    <a:pt x="670278" y="328945"/>
                    <a:pt x="673754" y="313641"/>
                    <a:pt x="673754" y="296319"/>
                  </a:cubicBezTo>
                  <a:cubicBezTo>
                    <a:pt x="673754" y="278998"/>
                    <a:pt x="670278" y="263582"/>
                    <a:pt x="663383" y="250016"/>
                  </a:cubicBezTo>
                  <a:cubicBezTo>
                    <a:pt x="656488" y="236450"/>
                    <a:pt x="645837" y="225799"/>
                    <a:pt x="631430" y="218007"/>
                  </a:cubicBezTo>
                  <a:cubicBezTo>
                    <a:pt x="617024" y="210215"/>
                    <a:pt x="598637" y="206347"/>
                    <a:pt x="576214" y="206347"/>
                  </a:cubicBezTo>
                  <a:lnTo>
                    <a:pt x="479178" y="206347"/>
                  </a:lnTo>
                  <a:lnTo>
                    <a:pt x="479178" y="499863"/>
                  </a:lnTo>
                  <a:lnTo>
                    <a:pt x="513934" y="499863"/>
                  </a:lnTo>
                  <a:lnTo>
                    <a:pt x="513934" y="385226"/>
                  </a:lnTo>
                  <a:lnTo>
                    <a:pt x="576718" y="385226"/>
                  </a:lnTo>
                  <a:cubicBezTo>
                    <a:pt x="579185" y="385226"/>
                    <a:pt x="581651" y="385170"/>
                    <a:pt x="584006" y="385058"/>
                  </a:cubicBezTo>
                  <a:lnTo>
                    <a:pt x="644548" y="499863"/>
                  </a:lnTo>
                  <a:lnTo>
                    <a:pt x="684909" y="499863"/>
                  </a:lnTo>
                  <a:lnTo>
                    <a:pt x="620051" y="378780"/>
                  </a:lnTo>
                  <a:cubicBezTo>
                    <a:pt x="624143" y="377378"/>
                    <a:pt x="627955" y="375696"/>
                    <a:pt x="631486" y="373790"/>
                  </a:cubicBezTo>
                  <a:cubicBezTo>
                    <a:pt x="645894" y="366223"/>
                    <a:pt x="656488" y="355740"/>
                    <a:pt x="663383" y="342342"/>
                  </a:cubicBezTo>
                  <a:close/>
                  <a:moveTo>
                    <a:pt x="612707" y="346210"/>
                  </a:moveTo>
                  <a:cubicBezTo>
                    <a:pt x="603289" y="350807"/>
                    <a:pt x="590957" y="353105"/>
                    <a:pt x="575597" y="353105"/>
                  </a:cubicBezTo>
                  <a:lnTo>
                    <a:pt x="513934" y="353105"/>
                  </a:lnTo>
                  <a:lnTo>
                    <a:pt x="513934" y="237851"/>
                  </a:lnTo>
                  <a:lnTo>
                    <a:pt x="575037" y="237851"/>
                  </a:lnTo>
                  <a:cubicBezTo>
                    <a:pt x="590564" y="237851"/>
                    <a:pt x="603010" y="240262"/>
                    <a:pt x="612483" y="245083"/>
                  </a:cubicBezTo>
                  <a:cubicBezTo>
                    <a:pt x="621957" y="249904"/>
                    <a:pt x="628796" y="256743"/>
                    <a:pt x="633112" y="265488"/>
                  </a:cubicBezTo>
                  <a:cubicBezTo>
                    <a:pt x="637429" y="274289"/>
                    <a:pt x="639559" y="284547"/>
                    <a:pt x="639559" y="296319"/>
                  </a:cubicBezTo>
                  <a:cubicBezTo>
                    <a:pt x="639559" y="308091"/>
                    <a:pt x="637429" y="318182"/>
                    <a:pt x="633168" y="326646"/>
                  </a:cubicBezTo>
                  <a:cubicBezTo>
                    <a:pt x="628908" y="335111"/>
                    <a:pt x="622125" y="341614"/>
                    <a:pt x="612707" y="346210"/>
                  </a:cubicBezTo>
                  <a:close/>
                  <a:moveTo>
                    <a:pt x="779982" y="237851"/>
                  </a:moveTo>
                  <a:lnTo>
                    <a:pt x="779982" y="337017"/>
                  </a:lnTo>
                  <a:lnTo>
                    <a:pt x="909531" y="337017"/>
                  </a:lnTo>
                  <a:lnTo>
                    <a:pt x="909531" y="368577"/>
                  </a:lnTo>
                  <a:lnTo>
                    <a:pt x="779982" y="368577"/>
                  </a:lnTo>
                  <a:lnTo>
                    <a:pt x="779982" y="468359"/>
                  </a:lnTo>
                  <a:lnTo>
                    <a:pt x="920742" y="468359"/>
                  </a:lnTo>
                  <a:lnTo>
                    <a:pt x="920742" y="499919"/>
                  </a:lnTo>
                  <a:lnTo>
                    <a:pt x="745227" y="499919"/>
                  </a:lnTo>
                  <a:lnTo>
                    <a:pt x="745227" y="206291"/>
                  </a:lnTo>
                  <a:lnTo>
                    <a:pt x="918500" y="206291"/>
                  </a:lnTo>
                  <a:lnTo>
                    <a:pt x="918500" y="237851"/>
                  </a:lnTo>
                  <a:lnTo>
                    <a:pt x="779982" y="237851"/>
                  </a:lnTo>
                  <a:close/>
                  <a:moveTo>
                    <a:pt x="1136676" y="447618"/>
                  </a:moveTo>
                  <a:cubicBezTo>
                    <a:pt x="1142842" y="439658"/>
                    <a:pt x="1145925" y="430296"/>
                    <a:pt x="1145925" y="419589"/>
                  </a:cubicBezTo>
                  <a:cubicBezTo>
                    <a:pt x="1145925" y="409835"/>
                    <a:pt x="1143291" y="401931"/>
                    <a:pt x="1137909" y="395821"/>
                  </a:cubicBezTo>
                  <a:cubicBezTo>
                    <a:pt x="1132583" y="389711"/>
                    <a:pt x="1125576" y="384722"/>
                    <a:pt x="1116887" y="380910"/>
                  </a:cubicBezTo>
                  <a:cubicBezTo>
                    <a:pt x="1108199" y="377098"/>
                    <a:pt x="1098781" y="373734"/>
                    <a:pt x="1088691" y="370876"/>
                  </a:cubicBezTo>
                  <a:lnTo>
                    <a:pt x="1053374" y="360561"/>
                  </a:lnTo>
                  <a:cubicBezTo>
                    <a:pt x="1030951" y="353946"/>
                    <a:pt x="1013181" y="344585"/>
                    <a:pt x="1000120" y="332308"/>
                  </a:cubicBezTo>
                  <a:cubicBezTo>
                    <a:pt x="987059" y="320088"/>
                    <a:pt x="980500" y="304055"/>
                    <a:pt x="980500" y="284267"/>
                  </a:cubicBezTo>
                  <a:cubicBezTo>
                    <a:pt x="980500" y="267842"/>
                    <a:pt x="984872" y="253491"/>
                    <a:pt x="993617" y="241215"/>
                  </a:cubicBezTo>
                  <a:cubicBezTo>
                    <a:pt x="1002362" y="228938"/>
                    <a:pt x="1014134" y="219352"/>
                    <a:pt x="1028933" y="212569"/>
                  </a:cubicBezTo>
                  <a:cubicBezTo>
                    <a:pt x="1043733" y="205730"/>
                    <a:pt x="1060325" y="202311"/>
                    <a:pt x="1078656" y="202311"/>
                  </a:cubicBezTo>
                  <a:cubicBezTo>
                    <a:pt x="1097155" y="202311"/>
                    <a:pt x="1113636" y="205674"/>
                    <a:pt x="1127987" y="212401"/>
                  </a:cubicBezTo>
                  <a:cubicBezTo>
                    <a:pt x="1142337" y="219128"/>
                    <a:pt x="1153829" y="228322"/>
                    <a:pt x="1162294" y="239982"/>
                  </a:cubicBezTo>
                  <a:cubicBezTo>
                    <a:pt x="1170758" y="251641"/>
                    <a:pt x="1175187" y="264871"/>
                    <a:pt x="1175691" y="279670"/>
                  </a:cubicBezTo>
                  <a:lnTo>
                    <a:pt x="1142057" y="279670"/>
                  </a:lnTo>
                  <a:cubicBezTo>
                    <a:pt x="1140375" y="265151"/>
                    <a:pt x="1133537" y="253884"/>
                    <a:pt x="1121596" y="245868"/>
                  </a:cubicBezTo>
                  <a:cubicBezTo>
                    <a:pt x="1109656" y="237851"/>
                    <a:pt x="1094969" y="233815"/>
                    <a:pt x="1077591" y="233815"/>
                  </a:cubicBezTo>
                  <a:cubicBezTo>
                    <a:pt x="1064866" y="233815"/>
                    <a:pt x="1053766" y="235945"/>
                    <a:pt x="1044293" y="240150"/>
                  </a:cubicBezTo>
                  <a:cubicBezTo>
                    <a:pt x="1034819" y="244354"/>
                    <a:pt x="1027420" y="250128"/>
                    <a:pt x="1022151" y="257471"/>
                  </a:cubicBezTo>
                  <a:cubicBezTo>
                    <a:pt x="1016881" y="264815"/>
                    <a:pt x="1014246" y="273167"/>
                    <a:pt x="1014246" y="282529"/>
                  </a:cubicBezTo>
                  <a:cubicBezTo>
                    <a:pt x="1014246" y="290377"/>
                    <a:pt x="1016096" y="297104"/>
                    <a:pt x="1019796" y="302654"/>
                  </a:cubicBezTo>
                  <a:cubicBezTo>
                    <a:pt x="1023496" y="308259"/>
                    <a:pt x="1028205" y="312856"/>
                    <a:pt x="1034035" y="316556"/>
                  </a:cubicBezTo>
                  <a:cubicBezTo>
                    <a:pt x="1039808" y="320256"/>
                    <a:pt x="1045919" y="323227"/>
                    <a:pt x="1052253" y="325581"/>
                  </a:cubicBezTo>
                  <a:cubicBezTo>
                    <a:pt x="1058588" y="327936"/>
                    <a:pt x="1064474" y="329785"/>
                    <a:pt x="1069799" y="331243"/>
                  </a:cubicBezTo>
                  <a:lnTo>
                    <a:pt x="1098949" y="339259"/>
                  </a:lnTo>
                  <a:cubicBezTo>
                    <a:pt x="1106404" y="341277"/>
                    <a:pt x="1114757" y="344024"/>
                    <a:pt x="1123950" y="347556"/>
                  </a:cubicBezTo>
                  <a:cubicBezTo>
                    <a:pt x="1133144" y="351087"/>
                    <a:pt x="1142001" y="355908"/>
                    <a:pt x="1150465" y="361962"/>
                  </a:cubicBezTo>
                  <a:cubicBezTo>
                    <a:pt x="1158930" y="368017"/>
                    <a:pt x="1165881" y="375808"/>
                    <a:pt x="1171431" y="385226"/>
                  </a:cubicBezTo>
                  <a:cubicBezTo>
                    <a:pt x="1176925" y="394700"/>
                    <a:pt x="1179728" y="406304"/>
                    <a:pt x="1179728" y="420038"/>
                  </a:cubicBezTo>
                  <a:cubicBezTo>
                    <a:pt x="1179728" y="435902"/>
                    <a:pt x="1175691" y="450253"/>
                    <a:pt x="1167619" y="463034"/>
                  </a:cubicBezTo>
                  <a:cubicBezTo>
                    <a:pt x="1159547" y="475815"/>
                    <a:pt x="1147775" y="486017"/>
                    <a:pt x="1132303" y="493585"/>
                  </a:cubicBezTo>
                  <a:cubicBezTo>
                    <a:pt x="1116831" y="501153"/>
                    <a:pt x="1098052" y="504909"/>
                    <a:pt x="1076022" y="504909"/>
                  </a:cubicBezTo>
                  <a:cubicBezTo>
                    <a:pt x="1055448" y="504909"/>
                    <a:pt x="1037678" y="501545"/>
                    <a:pt x="1022655" y="494706"/>
                  </a:cubicBezTo>
                  <a:cubicBezTo>
                    <a:pt x="1007631" y="487923"/>
                    <a:pt x="995859" y="478450"/>
                    <a:pt x="987339" y="466341"/>
                  </a:cubicBezTo>
                  <a:cubicBezTo>
                    <a:pt x="978762" y="454233"/>
                    <a:pt x="973941" y="440106"/>
                    <a:pt x="972820" y="424074"/>
                  </a:cubicBezTo>
                  <a:lnTo>
                    <a:pt x="1008697" y="424074"/>
                  </a:lnTo>
                  <a:cubicBezTo>
                    <a:pt x="1009649" y="435173"/>
                    <a:pt x="1013293" y="444311"/>
                    <a:pt x="1019684" y="451542"/>
                  </a:cubicBezTo>
                  <a:cubicBezTo>
                    <a:pt x="1026074" y="458773"/>
                    <a:pt x="1034202" y="464099"/>
                    <a:pt x="1044069" y="467574"/>
                  </a:cubicBezTo>
                  <a:cubicBezTo>
                    <a:pt x="1053935" y="471050"/>
                    <a:pt x="1064586" y="472788"/>
                    <a:pt x="1075966" y="472788"/>
                  </a:cubicBezTo>
                  <a:cubicBezTo>
                    <a:pt x="1089251" y="472788"/>
                    <a:pt x="1101135" y="470545"/>
                    <a:pt x="1111730" y="466117"/>
                  </a:cubicBezTo>
                  <a:cubicBezTo>
                    <a:pt x="1122157" y="461801"/>
                    <a:pt x="1130509" y="455578"/>
                    <a:pt x="1136676" y="447618"/>
                  </a:cubicBezTo>
                  <a:close/>
                  <a:moveTo>
                    <a:pt x="1318133" y="499863"/>
                  </a:moveTo>
                  <a:lnTo>
                    <a:pt x="1318133" y="237851"/>
                  </a:lnTo>
                  <a:lnTo>
                    <a:pt x="1227825" y="237851"/>
                  </a:lnTo>
                  <a:lnTo>
                    <a:pt x="1227825" y="206291"/>
                  </a:lnTo>
                  <a:lnTo>
                    <a:pt x="1443141" y="206291"/>
                  </a:lnTo>
                  <a:lnTo>
                    <a:pt x="1443141" y="237851"/>
                  </a:lnTo>
                  <a:lnTo>
                    <a:pt x="1352833" y="237851"/>
                  </a:lnTo>
                  <a:lnTo>
                    <a:pt x="1352833" y="499863"/>
                  </a:lnTo>
                  <a:lnTo>
                    <a:pt x="1318133" y="499863"/>
                  </a:lnTo>
                  <a:close/>
                  <a:moveTo>
                    <a:pt x="1599486" y="46864"/>
                  </a:moveTo>
                  <a:lnTo>
                    <a:pt x="1599486" y="653797"/>
                  </a:lnTo>
                  <a:cubicBezTo>
                    <a:pt x="1599486" y="679639"/>
                    <a:pt x="1578464" y="700661"/>
                    <a:pt x="1552622" y="700661"/>
                  </a:cubicBezTo>
                  <a:lnTo>
                    <a:pt x="14014" y="700661"/>
                  </a:lnTo>
                  <a:cubicBezTo>
                    <a:pt x="6278" y="700661"/>
                    <a:pt x="0" y="694382"/>
                    <a:pt x="0" y="686647"/>
                  </a:cubicBezTo>
                  <a:cubicBezTo>
                    <a:pt x="0" y="678911"/>
                    <a:pt x="6278" y="672632"/>
                    <a:pt x="14014" y="672632"/>
                  </a:cubicBezTo>
                  <a:lnTo>
                    <a:pt x="1552622" y="672632"/>
                  </a:lnTo>
                  <a:cubicBezTo>
                    <a:pt x="1563048" y="672632"/>
                    <a:pt x="1571457" y="664168"/>
                    <a:pt x="1571457" y="653797"/>
                  </a:cubicBezTo>
                  <a:lnTo>
                    <a:pt x="1571457" y="46864"/>
                  </a:lnTo>
                  <a:cubicBezTo>
                    <a:pt x="1571457" y="36437"/>
                    <a:pt x="1562992" y="28029"/>
                    <a:pt x="1552622" y="28029"/>
                  </a:cubicBezTo>
                  <a:lnTo>
                    <a:pt x="14014" y="28029"/>
                  </a:lnTo>
                  <a:cubicBezTo>
                    <a:pt x="6278" y="28029"/>
                    <a:pt x="0" y="21750"/>
                    <a:pt x="0" y="14014"/>
                  </a:cubicBezTo>
                  <a:cubicBezTo>
                    <a:pt x="0" y="6278"/>
                    <a:pt x="6278" y="0"/>
                    <a:pt x="14014" y="0"/>
                  </a:cubicBezTo>
                  <a:lnTo>
                    <a:pt x="1552622" y="0"/>
                  </a:lnTo>
                  <a:cubicBezTo>
                    <a:pt x="1578464" y="0"/>
                    <a:pt x="1599486" y="21022"/>
                    <a:pt x="1599486" y="46864"/>
                  </a:cubicBezTo>
                  <a:close/>
                  <a:moveTo>
                    <a:pt x="51797" y="420710"/>
                  </a:moveTo>
                  <a:lnTo>
                    <a:pt x="164136" y="344809"/>
                  </a:lnTo>
                  <a:lnTo>
                    <a:pt x="51797" y="268907"/>
                  </a:lnTo>
                  <a:cubicBezTo>
                    <a:pt x="45406" y="264591"/>
                    <a:pt x="43725" y="255846"/>
                    <a:pt x="48042" y="249455"/>
                  </a:cubicBezTo>
                  <a:cubicBezTo>
                    <a:pt x="52358" y="243065"/>
                    <a:pt x="61103" y="241327"/>
                    <a:pt x="67493" y="245699"/>
                  </a:cubicBezTo>
                  <a:lnTo>
                    <a:pt x="197042" y="333261"/>
                  </a:lnTo>
                  <a:cubicBezTo>
                    <a:pt x="200910" y="335840"/>
                    <a:pt x="203208" y="340212"/>
                    <a:pt x="203208" y="344865"/>
                  </a:cubicBezTo>
                  <a:cubicBezTo>
                    <a:pt x="203208" y="349518"/>
                    <a:pt x="200910" y="353890"/>
                    <a:pt x="197042" y="356469"/>
                  </a:cubicBezTo>
                  <a:lnTo>
                    <a:pt x="67493" y="444030"/>
                  </a:lnTo>
                  <a:cubicBezTo>
                    <a:pt x="65083" y="445656"/>
                    <a:pt x="62336" y="446441"/>
                    <a:pt x="59645" y="446441"/>
                  </a:cubicBezTo>
                  <a:cubicBezTo>
                    <a:pt x="55161" y="446441"/>
                    <a:pt x="50732" y="444255"/>
                    <a:pt x="48042" y="440274"/>
                  </a:cubicBezTo>
                  <a:cubicBezTo>
                    <a:pt x="43725" y="433772"/>
                    <a:pt x="45406" y="425083"/>
                    <a:pt x="51797" y="420710"/>
                  </a:cubicBezTo>
                  <a:close/>
                  <a:moveTo>
                    <a:pt x="160156" y="433660"/>
                  </a:moveTo>
                  <a:lnTo>
                    <a:pt x="293460" y="433660"/>
                  </a:lnTo>
                  <a:cubicBezTo>
                    <a:pt x="301196" y="433660"/>
                    <a:pt x="307475" y="439938"/>
                    <a:pt x="307475" y="447674"/>
                  </a:cubicBezTo>
                  <a:cubicBezTo>
                    <a:pt x="307475" y="455410"/>
                    <a:pt x="301196" y="461688"/>
                    <a:pt x="293460" y="461688"/>
                  </a:cubicBezTo>
                  <a:lnTo>
                    <a:pt x="160156" y="461688"/>
                  </a:lnTo>
                  <a:cubicBezTo>
                    <a:pt x="152420" y="461688"/>
                    <a:pt x="146142" y="455410"/>
                    <a:pt x="146142" y="447674"/>
                  </a:cubicBezTo>
                  <a:cubicBezTo>
                    <a:pt x="146142" y="439938"/>
                    <a:pt x="152420" y="433660"/>
                    <a:pt x="160156" y="433660"/>
                  </a:cubicBezTo>
                  <a:close/>
                </a:path>
              </a:pathLst>
            </a:custGeom>
            <a:solidFill>
              <a:schemeClr val="accent1"/>
            </a:solidFill>
            <a:ln w="56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9"/>
            </a:p>
          </p:txBody>
        </p:sp>
      </p:grpSp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4CD86B43-FA6F-4CC2-B79C-436E159B1F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305356" y="2998363"/>
            <a:ext cx="1624542" cy="389890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B72A479D-DEA0-4369-A797-2FEAB0C5EF0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025624" y="2314040"/>
            <a:ext cx="1370885" cy="771123"/>
          </a:xfrm>
          <a:prstGeom prst="rect">
            <a:avLst/>
          </a:prstGeom>
        </p:spPr>
      </p:pic>
      <p:pic>
        <p:nvPicPr>
          <p:cNvPr id="21" name="Picture 20" descr="Logo&#10;&#10;Description automatically generated">
            <a:extLst>
              <a:ext uri="{FF2B5EF4-FFF2-40B4-BE49-F238E27FC236}">
                <a16:creationId xmlns:a16="http://schemas.microsoft.com/office/drawing/2014/main" id="{43AEF438-F3EF-420D-B4E7-98A2EA2D9E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7642220" y="5306138"/>
            <a:ext cx="1671718" cy="944054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D6B73126-EB0C-4B2A-A099-644F9F04A1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681463" y="5306137"/>
            <a:ext cx="1182614" cy="1177581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BF921326-CF15-47D6-8312-E9F141681D3F}"/>
              </a:ext>
            </a:extLst>
          </p:cNvPr>
          <p:cNvSpPr/>
          <p:nvPr/>
        </p:nvSpPr>
        <p:spPr>
          <a:xfrm>
            <a:off x="6598381" y="1779390"/>
            <a:ext cx="5459093" cy="4773409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70877CBB-D197-4874-98F3-426A86A1EFD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028769" y="4177840"/>
            <a:ext cx="1838667" cy="1094714"/>
          </a:xfrm>
          <a:prstGeom prst="rect">
            <a:avLst/>
          </a:prstGeom>
        </p:spPr>
      </p:pic>
      <p:pic>
        <p:nvPicPr>
          <p:cNvPr id="31" name="Picture 30" descr="Icon&#10;&#10;Description automatically generated with medium confidence">
            <a:extLst>
              <a:ext uri="{FF2B5EF4-FFF2-40B4-BE49-F238E27FC236}">
                <a16:creationId xmlns:a16="http://schemas.microsoft.com/office/drawing/2014/main" id="{A4B32503-1D14-4C63-83B3-C95BAE3F873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1826379" y="5200596"/>
            <a:ext cx="1696077" cy="819771"/>
          </a:xfrm>
          <a:prstGeom prst="rect">
            <a:avLst/>
          </a:prstGeom>
        </p:spPr>
      </p:pic>
      <p:pic>
        <p:nvPicPr>
          <p:cNvPr id="34" name="Picture 33" descr="A picture containing logo&#10;&#10;Description automatically generated">
            <a:extLst>
              <a:ext uri="{FF2B5EF4-FFF2-40B4-BE49-F238E27FC236}">
                <a16:creationId xmlns:a16="http://schemas.microsoft.com/office/drawing/2014/main" id="{B73A79FD-C0EB-45FD-8255-CABA80A5A78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9063132" y="4223852"/>
            <a:ext cx="1060226" cy="1060226"/>
          </a:xfrm>
          <a:prstGeom prst="rect">
            <a:avLst/>
          </a:prstGeom>
        </p:spPr>
      </p:pic>
      <p:pic>
        <p:nvPicPr>
          <p:cNvPr id="43" name="Picture 42" descr="A picture containing logo&#10;&#10;Description automatically generated">
            <a:extLst>
              <a:ext uri="{FF2B5EF4-FFF2-40B4-BE49-F238E27FC236}">
                <a16:creationId xmlns:a16="http://schemas.microsoft.com/office/drawing/2014/main" id="{59A39C93-A196-431D-ACEF-FE810408398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3310269" y="4245573"/>
            <a:ext cx="1060226" cy="1060226"/>
          </a:xfrm>
          <a:prstGeom prst="rect">
            <a:avLst/>
          </a:prstGeom>
        </p:spPr>
      </p:pic>
      <p:pic>
        <p:nvPicPr>
          <p:cNvPr id="37" name="Picture 36" descr="Text&#10;&#10;Description automatically generated with medium confidence">
            <a:extLst>
              <a:ext uri="{FF2B5EF4-FFF2-40B4-BE49-F238E27FC236}">
                <a16:creationId xmlns:a16="http://schemas.microsoft.com/office/drawing/2014/main" id="{498304A9-070F-4C32-BFCA-E2183F2B3CE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837473B0-CC2E-450A-ABE3-18F120FF3D39}">
                <a1611:picAttrSrcUrl xmlns:a1611="http://schemas.microsoft.com/office/drawing/2016/11/main" r:id="rId27"/>
              </a:ext>
            </a:extLst>
          </a:blip>
          <a:stretch>
            <a:fillRect/>
          </a:stretch>
        </p:blipFill>
        <p:spPr>
          <a:xfrm>
            <a:off x="1336637" y="2626855"/>
            <a:ext cx="1710454" cy="641420"/>
          </a:xfrm>
          <a:prstGeom prst="rect">
            <a:avLst/>
          </a:prstGeom>
        </p:spPr>
      </p:pic>
      <p:pic>
        <p:nvPicPr>
          <p:cNvPr id="39" name="Picture 38" descr="Logo&#10;&#10;Description automatically generated">
            <a:extLst>
              <a:ext uri="{FF2B5EF4-FFF2-40B4-BE49-F238E27FC236}">
                <a16:creationId xmlns:a16="http://schemas.microsoft.com/office/drawing/2014/main" id="{86226D1E-0EAF-429C-9F9C-4B3CCA8F236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7259164" y="4526322"/>
            <a:ext cx="1761518" cy="739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08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4" grpId="0"/>
      <p:bldP spid="62" grpId="0"/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API</a:t>
            </a:r>
            <a:r>
              <a:rPr lang="en-US" cap="none" dirty="0">
                <a:solidFill>
                  <a:schemeClr val="tx1"/>
                </a:solidFill>
              </a:rPr>
              <a:t>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0AC561-F482-4E29-BEF2-08C14A397125}"/>
              </a:ext>
            </a:extLst>
          </p:cNvPr>
          <p:cNvSpPr txBox="1"/>
          <p:nvPr/>
        </p:nvSpPr>
        <p:spPr>
          <a:xfrm>
            <a:off x="980446" y="2692372"/>
            <a:ext cx="21146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FlashArray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FlashBlade</a:t>
            </a:r>
            <a:endParaRPr lang="en-US" dirty="0"/>
          </a:p>
          <a:p>
            <a:r>
              <a:rPr lang="en-US" dirty="0"/>
              <a:t>	Pure1</a:t>
            </a:r>
          </a:p>
          <a:p>
            <a:r>
              <a:rPr lang="en-US" dirty="0"/>
              <a:t>	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69053-7851-42CF-8486-812A9036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943" y="1988840"/>
            <a:ext cx="2862525" cy="226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11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08933-9260-4991-9658-4B44A3156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704"/>
            <a:ext cx="12184063" cy="56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6C2595F-32C2-4C36-A6DE-164E5499BDED}"/>
              </a:ext>
            </a:extLst>
          </p:cNvPr>
          <p:cNvSpPr txBox="1">
            <a:spLocks/>
          </p:cNvSpPr>
          <p:nvPr/>
        </p:nvSpPr>
        <p:spPr>
          <a:xfrm>
            <a:off x="13337" y="14513"/>
            <a:ext cx="10737205" cy="81631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800" kern="1200">
                <a:solidFill>
                  <a:srgbClr val="C00000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In-product, online, &amp; docker container</a:t>
            </a:r>
          </a:p>
        </p:txBody>
      </p:sp>
    </p:spTree>
    <p:extLst>
      <p:ext uri="{BB962C8B-B14F-4D97-AF65-F5344CB8AC3E}">
        <p14:creationId xmlns:p14="http://schemas.microsoft.com/office/powerpoint/2010/main" val="112930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SDK</a:t>
            </a:r>
            <a:r>
              <a:rPr lang="en-US" cap="none" dirty="0">
                <a:solidFill>
                  <a:schemeClr val="tx1"/>
                </a:solidFill>
              </a:rPr>
              <a:t>s</a:t>
            </a:r>
            <a:endParaRPr lang="en-IN" dirty="0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98A34BA-9385-495B-8CB3-C20949CD6819}"/>
              </a:ext>
            </a:extLst>
          </p:cNvPr>
          <p:cNvGrpSpPr/>
          <p:nvPr/>
        </p:nvGrpSpPr>
        <p:grpSpPr>
          <a:xfrm>
            <a:off x="5949526" y="2002850"/>
            <a:ext cx="2158729" cy="3082334"/>
            <a:chOff x="908966" y="2300703"/>
            <a:chExt cx="545412" cy="89826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715C3B7-A2E1-469D-8682-E9F6113343B9}"/>
                </a:ext>
              </a:extLst>
            </p:cNvPr>
            <p:cNvSpPr/>
            <p:nvPr/>
          </p:nvSpPr>
          <p:spPr>
            <a:xfrm>
              <a:off x="991826" y="2819238"/>
              <a:ext cx="379728" cy="379728"/>
            </a:xfrm>
            <a:custGeom>
              <a:avLst/>
              <a:gdLst>
                <a:gd name="connsiteX0" fmla="*/ 208650 w 208649"/>
                <a:gd name="connsiteY0" fmla="*/ 104325 h 208649"/>
                <a:gd name="connsiteX1" fmla="*/ 104325 w 208649"/>
                <a:gd name="connsiteY1" fmla="*/ 208649 h 208649"/>
                <a:gd name="connsiteX2" fmla="*/ 0 w 208649"/>
                <a:gd name="connsiteY2" fmla="*/ 104325 h 208649"/>
                <a:gd name="connsiteX3" fmla="*/ 104325 w 208649"/>
                <a:gd name="connsiteY3" fmla="*/ 0 h 208649"/>
                <a:gd name="connsiteX4" fmla="*/ 208650 w 208649"/>
                <a:gd name="connsiteY4" fmla="*/ 104325 h 20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649" h="208649">
                  <a:moveTo>
                    <a:pt x="208650" y="104325"/>
                  </a:moveTo>
                  <a:cubicBezTo>
                    <a:pt x="208650" y="161942"/>
                    <a:pt x="161942" y="208649"/>
                    <a:pt x="104325" y="208649"/>
                  </a:cubicBezTo>
                  <a:cubicBezTo>
                    <a:pt x="46707" y="208649"/>
                    <a:pt x="0" y="161942"/>
                    <a:pt x="0" y="104325"/>
                  </a:cubicBezTo>
                  <a:cubicBezTo>
                    <a:pt x="0" y="46708"/>
                    <a:pt x="46707" y="0"/>
                    <a:pt x="104325" y="0"/>
                  </a:cubicBezTo>
                  <a:cubicBezTo>
                    <a:pt x="161942" y="0"/>
                    <a:pt x="208650" y="46708"/>
                    <a:pt x="208650" y="104325"/>
                  </a:cubicBezTo>
                  <a:close/>
                </a:path>
              </a:pathLst>
            </a:custGeom>
            <a:solidFill>
              <a:srgbClr val="FEB804"/>
            </a:solidFill>
            <a:ln w="18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Light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5411709-D82C-4493-A2F1-E7AA8572A51F}"/>
                </a:ext>
              </a:extLst>
            </p:cNvPr>
            <p:cNvSpPr/>
            <p:nvPr/>
          </p:nvSpPr>
          <p:spPr>
            <a:xfrm>
              <a:off x="908966" y="2300703"/>
              <a:ext cx="545412" cy="815611"/>
            </a:xfrm>
            <a:custGeom>
              <a:avLst/>
              <a:gdLst>
                <a:gd name="connsiteX0" fmla="*/ 229552 w 299687"/>
                <a:gd name="connsiteY0" fmla="*/ 214084 h 448153"/>
                <a:gd name="connsiteX1" fmla="*/ 199408 w 299687"/>
                <a:gd name="connsiteY1" fmla="*/ 214084 h 448153"/>
                <a:gd name="connsiteX2" fmla="*/ 241232 w 299687"/>
                <a:gd name="connsiteY2" fmla="*/ 178875 h 448153"/>
                <a:gd name="connsiteX3" fmla="*/ 215945 w 299687"/>
                <a:gd name="connsiteY3" fmla="*/ 21367 h 448153"/>
                <a:gd name="connsiteX4" fmla="*/ 58437 w 299687"/>
                <a:gd name="connsiteY4" fmla="*/ 46655 h 448153"/>
                <a:gd name="connsiteX5" fmla="*/ 38460 w 299687"/>
                <a:gd name="connsiteY5" fmla="*/ 130644 h 448153"/>
                <a:gd name="connsiteX6" fmla="*/ 83724 w 299687"/>
                <a:gd name="connsiteY6" fmla="*/ 204162 h 448153"/>
                <a:gd name="connsiteX7" fmla="*/ 100261 w 299687"/>
                <a:gd name="connsiteY7" fmla="*/ 214084 h 448153"/>
                <a:gd name="connsiteX8" fmla="*/ 70135 w 299687"/>
                <a:gd name="connsiteY8" fmla="*/ 214084 h 448153"/>
                <a:gd name="connsiteX9" fmla="*/ 0 w 299687"/>
                <a:gd name="connsiteY9" fmla="*/ 284220 h 448153"/>
                <a:gd name="connsiteX10" fmla="*/ 0 w 299687"/>
                <a:gd name="connsiteY10" fmla="*/ 417140 h 448153"/>
                <a:gd name="connsiteX11" fmla="*/ 4725 w 299687"/>
                <a:gd name="connsiteY11" fmla="*/ 421865 h 448153"/>
                <a:gd name="connsiteX12" fmla="*/ 9450 w 299687"/>
                <a:gd name="connsiteY12" fmla="*/ 417140 h 448153"/>
                <a:gd name="connsiteX13" fmla="*/ 9450 w 299687"/>
                <a:gd name="connsiteY13" fmla="*/ 284220 h 448153"/>
                <a:gd name="connsiteX14" fmla="*/ 70135 w 299687"/>
                <a:gd name="connsiteY14" fmla="*/ 223534 h 448153"/>
                <a:gd name="connsiteX15" fmla="*/ 229552 w 299687"/>
                <a:gd name="connsiteY15" fmla="*/ 223534 h 448153"/>
                <a:gd name="connsiteX16" fmla="*/ 290238 w 299687"/>
                <a:gd name="connsiteY16" fmla="*/ 284220 h 448153"/>
                <a:gd name="connsiteX17" fmla="*/ 290238 w 299687"/>
                <a:gd name="connsiteY17" fmla="*/ 417140 h 448153"/>
                <a:gd name="connsiteX18" fmla="*/ 294963 w 299687"/>
                <a:gd name="connsiteY18" fmla="*/ 421865 h 448153"/>
                <a:gd name="connsiteX19" fmla="*/ 299687 w 299687"/>
                <a:gd name="connsiteY19" fmla="*/ 417140 h 448153"/>
                <a:gd name="connsiteX20" fmla="*/ 299687 w 299687"/>
                <a:gd name="connsiteY20" fmla="*/ 284220 h 448153"/>
                <a:gd name="connsiteX21" fmla="*/ 229552 w 299687"/>
                <a:gd name="connsiteY21" fmla="*/ 214084 h 448153"/>
                <a:gd name="connsiteX22" fmla="*/ 66110 w 299687"/>
                <a:gd name="connsiteY22" fmla="*/ 52173 h 448153"/>
                <a:gd name="connsiteX23" fmla="*/ 210426 w 299687"/>
                <a:gd name="connsiteY23" fmla="*/ 29003 h 448153"/>
                <a:gd name="connsiteX24" fmla="*/ 250587 w 299687"/>
                <a:gd name="connsiteY24" fmla="*/ 89953 h 448153"/>
                <a:gd name="connsiteX25" fmla="*/ 237225 w 299687"/>
                <a:gd name="connsiteY25" fmla="*/ 89953 h 448153"/>
                <a:gd name="connsiteX26" fmla="*/ 235429 w 299687"/>
                <a:gd name="connsiteY26" fmla="*/ 87099 h 448153"/>
                <a:gd name="connsiteX27" fmla="*/ 225168 w 299687"/>
                <a:gd name="connsiteY27" fmla="*/ 82412 h 448153"/>
                <a:gd name="connsiteX28" fmla="*/ 169395 w 299687"/>
                <a:gd name="connsiteY28" fmla="*/ 82412 h 448153"/>
                <a:gd name="connsiteX29" fmla="*/ 159133 w 299687"/>
                <a:gd name="connsiteY29" fmla="*/ 87099 h 448153"/>
                <a:gd name="connsiteX30" fmla="*/ 157337 w 299687"/>
                <a:gd name="connsiteY30" fmla="*/ 89953 h 448153"/>
                <a:gd name="connsiteX31" fmla="*/ 141840 w 299687"/>
                <a:gd name="connsiteY31" fmla="*/ 89953 h 448153"/>
                <a:gd name="connsiteX32" fmla="*/ 140045 w 299687"/>
                <a:gd name="connsiteY32" fmla="*/ 87099 h 448153"/>
                <a:gd name="connsiteX33" fmla="*/ 129782 w 299687"/>
                <a:gd name="connsiteY33" fmla="*/ 82412 h 448153"/>
                <a:gd name="connsiteX34" fmla="*/ 74010 w 299687"/>
                <a:gd name="connsiteY34" fmla="*/ 82412 h 448153"/>
                <a:gd name="connsiteX35" fmla="*/ 63748 w 299687"/>
                <a:gd name="connsiteY35" fmla="*/ 87099 h 448153"/>
                <a:gd name="connsiteX36" fmla="*/ 61953 w 299687"/>
                <a:gd name="connsiteY36" fmla="*/ 89953 h 448153"/>
                <a:gd name="connsiteX37" fmla="*/ 48949 w 299687"/>
                <a:gd name="connsiteY37" fmla="*/ 89953 h 448153"/>
                <a:gd name="connsiteX38" fmla="*/ 66110 w 299687"/>
                <a:gd name="connsiteY38" fmla="*/ 52173 h 448153"/>
                <a:gd name="connsiteX39" fmla="*/ 228872 w 299687"/>
                <a:gd name="connsiteY39" fmla="*/ 95415 h 448153"/>
                <a:gd name="connsiteX40" fmla="*/ 223183 w 299687"/>
                <a:gd name="connsiteY40" fmla="*/ 128602 h 448153"/>
                <a:gd name="connsiteX41" fmla="*/ 219516 w 299687"/>
                <a:gd name="connsiteY41" fmla="*/ 131286 h 448153"/>
                <a:gd name="connsiteX42" fmla="*/ 175160 w 299687"/>
                <a:gd name="connsiteY42" fmla="*/ 131286 h 448153"/>
                <a:gd name="connsiteX43" fmla="*/ 171494 w 299687"/>
                <a:gd name="connsiteY43" fmla="*/ 128602 h 448153"/>
                <a:gd name="connsiteX44" fmla="*/ 165767 w 299687"/>
                <a:gd name="connsiteY44" fmla="*/ 95415 h 448153"/>
                <a:gd name="connsiteX45" fmla="*/ 166409 w 299687"/>
                <a:gd name="connsiteY45" fmla="*/ 93204 h 448153"/>
                <a:gd name="connsiteX46" fmla="*/ 169433 w 299687"/>
                <a:gd name="connsiteY46" fmla="*/ 91881 h 448153"/>
                <a:gd name="connsiteX47" fmla="*/ 225205 w 299687"/>
                <a:gd name="connsiteY47" fmla="*/ 91881 h 448153"/>
                <a:gd name="connsiteX48" fmla="*/ 228230 w 299687"/>
                <a:gd name="connsiteY48" fmla="*/ 93204 h 448153"/>
                <a:gd name="connsiteX49" fmla="*/ 228872 w 299687"/>
                <a:gd name="connsiteY49" fmla="*/ 95415 h 448153"/>
                <a:gd name="connsiteX50" fmla="*/ 133506 w 299687"/>
                <a:gd name="connsiteY50" fmla="*/ 95415 h 448153"/>
                <a:gd name="connsiteX51" fmla="*/ 127798 w 299687"/>
                <a:gd name="connsiteY51" fmla="*/ 128602 h 448153"/>
                <a:gd name="connsiteX52" fmla="*/ 124132 w 299687"/>
                <a:gd name="connsiteY52" fmla="*/ 131286 h 448153"/>
                <a:gd name="connsiteX53" fmla="*/ 79774 w 299687"/>
                <a:gd name="connsiteY53" fmla="*/ 131286 h 448153"/>
                <a:gd name="connsiteX54" fmla="*/ 76108 w 299687"/>
                <a:gd name="connsiteY54" fmla="*/ 128602 h 448153"/>
                <a:gd name="connsiteX55" fmla="*/ 70420 w 299687"/>
                <a:gd name="connsiteY55" fmla="*/ 95415 h 448153"/>
                <a:gd name="connsiteX56" fmla="*/ 71062 w 299687"/>
                <a:gd name="connsiteY56" fmla="*/ 93204 h 448153"/>
                <a:gd name="connsiteX57" fmla="*/ 74086 w 299687"/>
                <a:gd name="connsiteY57" fmla="*/ 91881 h 448153"/>
                <a:gd name="connsiteX58" fmla="*/ 129858 w 299687"/>
                <a:gd name="connsiteY58" fmla="*/ 91881 h 448153"/>
                <a:gd name="connsiteX59" fmla="*/ 132882 w 299687"/>
                <a:gd name="connsiteY59" fmla="*/ 93204 h 448153"/>
                <a:gd name="connsiteX60" fmla="*/ 133506 w 299687"/>
                <a:gd name="connsiteY60" fmla="*/ 95415 h 448153"/>
                <a:gd name="connsiteX61" fmla="*/ 127042 w 299687"/>
                <a:gd name="connsiteY61" fmla="*/ 213593 h 448153"/>
                <a:gd name="connsiteX62" fmla="*/ 89262 w 299687"/>
                <a:gd name="connsiteY62" fmla="*/ 196508 h 448153"/>
                <a:gd name="connsiteX63" fmla="*/ 47797 w 299687"/>
                <a:gd name="connsiteY63" fmla="*/ 129151 h 448153"/>
                <a:gd name="connsiteX64" fmla="*/ 47324 w 299687"/>
                <a:gd name="connsiteY64" fmla="*/ 99422 h 448153"/>
                <a:gd name="connsiteX65" fmla="*/ 61480 w 299687"/>
                <a:gd name="connsiteY65" fmla="*/ 99422 h 448153"/>
                <a:gd name="connsiteX66" fmla="*/ 66772 w 299687"/>
                <a:gd name="connsiteY66" fmla="*/ 130209 h 448153"/>
                <a:gd name="connsiteX67" fmla="*/ 79756 w 299687"/>
                <a:gd name="connsiteY67" fmla="*/ 140736 h 448153"/>
                <a:gd name="connsiteX68" fmla="*/ 124112 w 299687"/>
                <a:gd name="connsiteY68" fmla="*/ 140736 h 448153"/>
                <a:gd name="connsiteX69" fmla="*/ 137096 w 299687"/>
                <a:gd name="connsiteY69" fmla="*/ 130209 h 448153"/>
                <a:gd name="connsiteX70" fmla="*/ 142407 w 299687"/>
                <a:gd name="connsiteY70" fmla="*/ 99422 h 448153"/>
                <a:gd name="connsiteX71" fmla="*/ 156847 w 299687"/>
                <a:gd name="connsiteY71" fmla="*/ 99422 h 448153"/>
                <a:gd name="connsiteX72" fmla="*/ 162156 w 299687"/>
                <a:gd name="connsiteY72" fmla="*/ 130209 h 448153"/>
                <a:gd name="connsiteX73" fmla="*/ 175141 w 299687"/>
                <a:gd name="connsiteY73" fmla="*/ 140736 h 448153"/>
                <a:gd name="connsiteX74" fmla="*/ 219498 w 299687"/>
                <a:gd name="connsiteY74" fmla="*/ 140736 h 448153"/>
                <a:gd name="connsiteX75" fmla="*/ 232482 w 299687"/>
                <a:gd name="connsiteY75" fmla="*/ 130209 h 448153"/>
                <a:gd name="connsiteX76" fmla="*/ 237754 w 299687"/>
                <a:gd name="connsiteY76" fmla="*/ 99422 h 448153"/>
                <a:gd name="connsiteX77" fmla="*/ 252251 w 299687"/>
                <a:gd name="connsiteY77" fmla="*/ 99422 h 448153"/>
                <a:gd name="connsiteX78" fmla="*/ 233577 w 299687"/>
                <a:gd name="connsiteY78" fmla="*/ 173356 h 448153"/>
                <a:gd name="connsiteX79" fmla="*/ 171342 w 299687"/>
                <a:gd name="connsiteY79" fmla="*/ 213877 h 448153"/>
                <a:gd name="connsiteX80" fmla="*/ 170624 w 299687"/>
                <a:gd name="connsiteY80" fmla="*/ 214103 h 448153"/>
                <a:gd name="connsiteX81" fmla="*/ 128233 w 299687"/>
                <a:gd name="connsiteY81" fmla="*/ 214103 h 448153"/>
                <a:gd name="connsiteX82" fmla="*/ 127042 w 299687"/>
                <a:gd name="connsiteY82" fmla="*/ 213593 h 448153"/>
                <a:gd name="connsiteX83" fmla="*/ 170435 w 299687"/>
                <a:gd name="connsiteY83" fmla="*/ 340559 h 448153"/>
                <a:gd name="connsiteX84" fmla="*/ 136378 w 299687"/>
                <a:gd name="connsiteY84" fmla="*/ 444884 h 448153"/>
                <a:gd name="connsiteX85" fmla="*/ 131881 w 299687"/>
                <a:gd name="connsiteY85" fmla="*/ 448154 h 448153"/>
                <a:gd name="connsiteX86" fmla="*/ 130406 w 299687"/>
                <a:gd name="connsiteY86" fmla="*/ 447927 h 448153"/>
                <a:gd name="connsiteX87" fmla="*/ 127382 w 299687"/>
                <a:gd name="connsiteY87" fmla="*/ 441973 h 448153"/>
                <a:gd name="connsiteX88" fmla="*/ 161438 w 299687"/>
                <a:gd name="connsiteY88" fmla="*/ 337649 h 448153"/>
                <a:gd name="connsiteX89" fmla="*/ 167392 w 299687"/>
                <a:gd name="connsiteY89" fmla="*/ 334625 h 448153"/>
                <a:gd name="connsiteX90" fmla="*/ 170435 w 299687"/>
                <a:gd name="connsiteY90" fmla="*/ 340559 h 448153"/>
                <a:gd name="connsiteX91" fmla="*/ 115683 w 299687"/>
                <a:gd name="connsiteY91" fmla="*/ 421940 h 448153"/>
                <a:gd name="connsiteX92" fmla="*/ 111885 w 299687"/>
                <a:gd name="connsiteY92" fmla="*/ 423849 h 448153"/>
                <a:gd name="connsiteX93" fmla="*/ 109068 w 299687"/>
                <a:gd name="connsiteY93" fmla="*/ 422923 h 448153"/>
                <a:gd name="connsiteX94" fmla="*/ 71270 w 299687"/>
                <a:gd name="connsiteY94" fmla="*/ 394952 h 448153"/>
                <a:gd name="connsiteX95" fmla="*/ 69361 w 299687"/>
                <a:gd name="connsiteY95" fmla="*/ 391153 h 448153"/>
                <a:gd name="connsiteX96" fmla="*/ 71270 w 299687"/>
                <a:gd name="connsiteY96" fmla="*/ 387354 h 448153"/>
                <a:gd name="connsiteX97" fmla="*/ 108634 w 299687"/>
                <a:gd name="connsiteY97" fmla="*/ 359723 h 448153"/>
                <a:gd name="connsiteX98" fmla="*/ 115248 w 299687"/>
                <a:gd name="connsiteY98" fmla="*/ 360706 h 448153"/>
                <a:gd name="connsiteX99" fmla="*/ 114266 w 299687"/>
                <a:gd name="connsiteY99" fmla="*/ 367321 h 448153"/>
                <a:gd name="connsiteX100" fmla="*/ 82043 w 299687"/>
                <a:gd name="connsiteY100" fmla="*/ 391153 h 448153"/>
                <a:gd name="connsiteX101" fmla="*/ 114700 w 299687"/>
                <a:gd name="connsiteY101" fmla="*/ 415325 h 448153"/>
                <a:gd name="connsiteX102" fmla="*/ 115683 w 299687"/>
                <a:gd name="connsiteY102" fmla="*/ 421940 h 448153"/>
                <a:gd name="connsiteX103" fmla="*/ 228456 w 299687"/>
                <a:gd name="connsiteY103" fmla="*/ 391172 h 448153"/>
                <a:gd name="connsiteX104" fmla="*/ 226547 w 299687"/>
                <a:gd name="connsiteY104" fmla="*/ 394971 h 448153"/>
                <a:gd name="connsiteX105" fmla="*/ 188748 w 299687"/>
                <a:gd name="connsiteY105" fmla="*/ 422942 h 448153"/>
                <a:gd name="connsiteX106" fmla="*/ 185932 w 299687"/>
                <a:gd name="connsiteY106" fmla="*/ 423868 h 448153"/>
                <a:gd name="connsiteX107" fmla="*/ 182134 w 299687"/>
                <a:gd name="connsiteY107" fmla="*/ 421959 h 448153"/>
                <a:gd name="connsiteX108" fmla="*/ 183117 w 299687"/>
                <a:gd name="connsiteY108" fmla="*/ 415344 h 448153"/>
                <a:gd name="connsiteX109" fmla="*/ 215774 w 299687"/>
                <a:gd name="connsiteY109" fmla="*/ 391172 h 448153"/>
                <a:gd name="connsiteX110" fmla="*/ 183551 w 299687"/>
                <a:gd name="connsiteY110" fmla="*/ 367340 h 448153"/>
                <a:gd name="connsiteX111" fmla="*/ 182568 w 299687"/>
                <a:gd name="connsiteY111" fmla="*/ 360725 h 448153"/>
                <a:gd name="connsiteX112" fmla="*/ 189183 w 299687"/>
                <a:gd name="connsiteY112" fmla="*/ 359742 h 448153"/>
                <a:gd name="connsiteX113" fmla="*/ 226547 w 299687"/>
                <a:gd name="connsiteY113" fmla="*/ 387373 h 448153"/>
                <a:gd name="connsiteX114" fmla="*/ 228456 w 299687"/>
                <a:gd name="connsiteY114" fmla="*/ 391172 h 448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299687" h="448153">
                  <a:moveTo>
                    <a:pt x="229552" y="214084"/>
                  </a:moveTo>
                  <a:lnTo>
                    <a:pt x="199408" y="214084"/>
                  </a:lnTo>
                  <a:cubicBezTo>
                    <a:pt x="215888" y="206033"/>
                    <a:pt x="230289" y="194013"/>
                    <a:pt x="241232" y="178875"/>
                  </a:cubicBezTo>
                  <a:cubicBezTo>
                    <a:pt x="277689" y="128470"/>
                    <a:pt x="266350" y="57824"/>
                    <a:pt x="215945" y="21367"/>
                  </a:cubicBezTo>
                  <a:cubicBezTo>
                    <a:pt x="165540" y="-15090"/>
                    <a:pt x="94894" y="-3750"/>
                    <a:pt x="58437" y="46655"/>
                  </a:cubicBezTo>
                  <a:cubicBezTo>
                    <a:pt x="40785" y="71073"/>
                    <a:pt x="33678" y="100896"/>
                    <a:pt x="38460" y="130644"/>
                  </a:cubicBezTo>
                  <a:cubicBezTo>
                    <a:pt x="43242" y="160391"/>
                    <a:pt x="59306" y="186510"/>
                    <a:pt x="83724" y="204162"/>
                  </a:cubicBezTo>
                  <a:cubicBezTo>
                    <a:pt x="88997" y="207980"/>
                    <a:pt x="94535" y="211268"/>
                    <a:pt x="100261" y="214084"/>
                  </a:cubicBezTo>
                  <a:lnTo>
                    <a:pt x="70135" y="214084"/>
                  </a:lnTo>
                  <a:cubicBezTo>
                    <a:pt x="31467" y="214084"/>
                    <a:pt x="0" y="245552"/>
                    <a:pt x="0" y="284220"/>
                  </a:cubicBezTo>
                  <a:lnTo>
                    <a:pt x="0" y="417140"/>
                  </a:lnTo>
                  <a:cubicBezTo>
                    <a:pt x="0" y="419748"/>
                    <a:pt x="2117" y="421865"/>
                    <a:pt x="4725" y="421865"/>
                  </a:cubicBezTo>
                  <a:cubicBezTo>
                    <a:pt x="7333" y="421865"/>
                    <a:pt x="9450" y="419748"/>
                    <a:pt x="9450" y="417140"/>
                  </a:cubicBezTo>
                  <a:lnTo>
                    <a:pt x="9450" y="284220"/>
                  </a:lnTo>
                  <a:cubicBezTo>
                    <a:pt x="9450" y="250749"/>
                    <a:pt x="36684" y="223534"/>
                    <a:pt x="70135" y="223534"/>
                  </a:cubicBezTo>
                  <a:lnTo>
                    <a:pt x="229552" y="223534"/>
                  </a:lnTo>
                  <a:cubicBezTo>
                    <a:pt x="263023" y="223534"/>
                    <a:pt x="290238" y="250768"/>
                    <a:pt x="290238" y="284220"/>
                  </a:cubicBezTo>
                  <a:lnTo>
                    <a:pt x="290238" y="417140"/>
                  </a:lnTo>
                  <a:cubicBezTo>
                    <a:pt x="290238" y="419748"/>
                    <a:pt x="292355" y="421865"/>
                    <a:pt x="294963" y="421865"/>
                  </a:cubicBezTo>
                  <a:cubicBezTo>
                    <a:pt x="297571" y="421865"/>
                    <a:pt x="299687" y="419748"/>
                    <a:pt x="299687" y="417140"/>
                  </a:cubicBezTo>
                  <a:lnTo>
                    <a:pt x="299687" y="284220"/>
                  </a:lnTo>
                  <a:cubicBezTo>
                    <a:pt x="299707" y="245533"/>
                    <a:pt x="268239" y="214084"/>
                    <a:pt x="229552" y="214084"/>
                  </a:cubicBezTo>
                  <a:close/>
                  <a:moveTo>
                    <a:pt x="66110" y="52173"/>
                  </a:moveTo>
                  <a:cubicBezTo>
                    <a:pt x="99505" y="6002"/>
                    <a:pt x="164255" y="-4393"/>
                    <a:pt x="210426" y="29003"/>
                  </a:cubicBezTo>
                  <a:cubicBezTo>
                    <a:pt x="231612" y="44330"/>
                    <a:pt x="245239" y="66253"/>
                    <a:pt x="250587" y="89953"/>
                  </a:cubicBezTo>
                  <a:lnTo>
                    <a:pt x="237225" y="89953"/>
                  </a:lnTo>
                  <a:cubicBezTo>
                    <a:pt x="236772" y="88933"/>
                    <a:pt x="236167" y="87969"/>
                    <a:pt x="235429" y="87099"/>
                  </a:cubicBezTo>
                  <a:cubicBezTo>
                    <a:pt x="232917" y="84113"/>
                    <a:pt x="229175" y="82412"/>
                    <a:pt x="225168" y="82412"/>
                  </a:cubicBezTo>
                  <a:lnTo>
                    <a:pt x="169395" y="82412"/>
                  </a:lnTo>
                  <a:cubicBezTo>
                    <a:pt x="165389" y="82412"/>
                    <a:pt x="161647" y="84113"/>
                    <a:pt x="159133" y="87099"/>
                  </a:cubicBezTo>
                  <a:cubicBezTo>
                    <a:pt x="158396" y="87969"/>
                    <a:pt x="157810" y="88952"/>
                    <a:pt x="157337" y="89953"/>
                  </a:cubicBezTo>
                  <a:lnTo>
                    <a:pt x="141840" y="89953"/>
                  </a:lnTo>
                  <a:cubicBezTo>
                    <a:pt x="141386" y="88933"/>
                    <a:pt x="140782" y="87969"/>
                    <a:pt x="140045" y="87099"/>
                  </a:cubicBezTo>
                  <a:cubicBezTo>
                    <a:pt x="137531" y="84113"/>
                    <a:pt x="133789" y="82412"/>
                    <a:pt x="129782" y="82412"/>
                  </a:cubicBezTo>
                  <a:lnTo>
                    <a:pt x="74010" y="82412"/>
                  </a:lnTo>
                  <a:cubicBezTo>
                    <a:pt x="70003" y="82412"/>
                    <a:pt x="66261" y="84113"/>
                    <a:pt x="63748" y="87099"/>
                  </a:cubicBezTo>
                  <a:cubicBezTo>
                    <a:pt x="63010" y="87969"/>
                    <a:pt x="62425" y="88952"/>
                    <a:pt x="61953" y="89953"/>
                  </a:cubicBezTo>
                  <a:lnTo>
                    <a:pt x="48949" y="89953"/>
                  </a:lnTo>
                  <a:cubicBezTo>
                    <a:pt x="52049" y="76516"/>
                    <a:pt x="57795" y="63683"/>
                    <a:pt x="66110" y="52173"/>
                  </a:cubicBezTo>
                  <a:close/>
                  <a:moveTo>
                    <a:pt x="228872" y="95415"/>
                  </a:moveTo>
                  <a:lnTo>
                    <a:pt x="223183" y="128602"/>
                  </a:lnTo>
                  <a:cubicBezTo>
                    <a:pt x="222919" y="130133"/>
                    <a:pt x="221350" y="131286"/>
                    <a:pt x="219516" y="131286"/>
                  </a:cubicBezTo>
                  <a:lnTo>
                    <a:pt x="175160" y="131286"/>
                  </a:lnTo>
                  <a:cubicBezTo>
                    <a:pt x="173326" y="131286"/>
                    <a:pt x="171757" y="130133"/>
                    <a:pt x="171494" y="128602"/>
                  </a:cubicBezTo>
                  <a:lnTo>
                    <a:pt x="165767" y="95415"/>
                  </a:lnTo>
                  <a:cubicBezTo>
                    <a:pt x="165597" y="94413"/>
                    <a:pt x="166012" y="93657"/>
                    <a:pt x="166409" y="93204"/>
                  </a:cubicBezTo>
                  <a:cubicBezTo>
                    <a:pt x="167128" y="92353"/>
                    <a:pt x="168224" y="91881"/>
                    <a:pt x="169433" y="91881"/>
                  </a:cubicBezTo>
                  <a:lnTo>
                    <a:pt x="225205" y="91881"/>
                  </a:lnTo>
                  <a:cubicBezTo>
                    <a:pt x="226414" y="91881"/>
                    <a:pt x="227530" y="92372"/>
                    <a:pt x="228230" y="93204"/>
                  </a:cubicBezTo>
                  <a:cubicBezTo>
                    <a:pt x="228607" y="93657"/>
                    <a:pt x="229042" y="94413"/>
                    <a:pt x="228872" y="95415"/>
                  </a:cubicBezTo>
                  <a:close/>
                  <a:moveTo>
                    <a:pt x="133506" y="95415"/>
                  </a:moveTo>
                  <a:lnTo>
                    <a:pt x="127798" y="128602"/>
                  </a:lnTo>
                  <a:cubicBezTo>
                    <a:pt x="127533" y="130133"/>
                    <a:pt x="125964" y="131286"/>
                    <a:pt x="124132" y="131286"/>
                  </a:cubicBezTo>
                  <a:lnTo>
                    <a:pt x="79774" y="131286"/>
                  </a:lnTo>
                  <a:cubicBezTo>
                    <a:pt x="77942" y="131286"/>
                    <a:pt x="76373" y="130133"/>
                    <a:pt x="76108" y="128602"/>
                  </a:cubicBezTo>
                  <a:lnTo>
                    <a:pt x="70420" y="95415"/>
                  </a:lnTo>
                  <a:cubicBezTo>
                    <a:pt x="70249" y="94413"/>
                    <a:pt x="70665" y="93657"/>
                    <a:pt x="71062" y="93204"/>
                  </a:cubicBezTo>
                  <a:cubicBezTo>
                    <a:pt x="71780" y="92353"/>
                    <a:pt x="72876" y="91881"/>
                    <a:pt x="74086" y="91881"/>
                  </a:cubicBezTo>
                  <a:lnTo>
                    <a:pt x="129858" y="91881"/>
                  </a:lnTo>
                  <a:cubicBezTo>
                    <a:pt x="131067" y="91881"/>
                    <a:pt x="132182" y="92372"/>
                    <a:pt x="132882" y="93204"/>
                  </a:cubicBezTo>
                  <a:cubicBezTo>
                    <a:pt x="133241" y="93657"/>
                    <a:pt x="133675" y="94413"/>
                    <a:pt x="133506" y="95415"/>
                  </a:cubicBezTo>
                  <a:close/>
                  <a:moveTo>
                    <a:pt x="127042" y="213593"/>
                  </a:moveTo>
                  <a:cubicBezTo>
                    <a:pt x="113416" y="210512"/>
                    <a:pt x="100696" y="204767"/>
                    <a:pt x="89262" y="196508"/>
                  </a:cubicBezTo>
                  <a:cubicBezTo>
                    <a:pt x="66885" y="180330"/>
                    <a:pt x="52163" y="156404"/>
                    <a:pt x="47797" y="129151"/>
                  </a:cubicBezTo>
                  <a:cubicBezTo>
                    <a:pt x="46190" y="119172"/>
                    <a:pt x="46058" y="109174"/>
                    <a:pt x="47324" y="99422"/>
                  </a:cubicBezTo>
                  <a:lnTo>
                    <a:pt x="61480" y="99422"/>
                  </a:lnTo>
                  <a:lnTo>
                    <a:pt x="66772" y="130209"/>
                  </a:lnTo>
                  <a:cubicBezTo>
                    <a:pt x="67811" y="136313"/>
                    <a:pt x="73273" y="140736"/>
                    <a:pt x="79756" y="140736"/>
                  </a:cubicBezTo>
                  <a:lnTo>
                    <a:pt x="124112" y="140736"/>
                  </a:lnTo>
                  <a:cubicBezTo>
                    <a:pt x="130576" y="140736"/>
                    <a:pt x="136038" y="136313"/>
                    <a:pt x="137096" y="130209"/>
                  </a:cubicBezTo>
                  <a:lnTo>
                    <a:pt x="142407" y="99422"/>
                  </a:lnTo>
                  <a:lnTo>
                    <a:pt x="156847" y="99422"/>
                  </a:lnTo>
                  <a:lnTo>
                    <a:pt x="162156" y="130209"/>
                  </a:lnTo>
                  <a:cubicBezTo>
                    <a:pt x="163215" y="136295"/>
                    <a:pt x="168677" y="140736"/>
                    <a:pt x="175141" y="140736"/>
                  </a:cubicBezTo>
                  <a:lnTo>
                    <a:pt x="219498" y="140736"/>
                  </a:lnTo>
                  <a:cubicBezTo>
                    <a:pt x="225980" y="140736"/>
                    <a:pt x="231442" y="136313"/>
                    <a:pt x="232482" y="130209"/>
                  </a:cubicBezTo>
                  <a:lnTo>
                    <a:pt x="237754" y="99422"/>
                  </a:lnTo>
                  <a:lnTo>
                    <a:pt x="252251" y="99422"/>
                  </a:lnTo>
                  <a:cubicBezTo>
                    <a:pt x="255539" y="124652"/>
                    <a:pt x="249642" y="151149"/>
                    <a:pt x="233577" y="173356"/>
                  </a:cubicBezTo>
                  <a:cubicBezTo>
                    <a:pt x="218533" y="194146"/>
                    <a:pt x="196440" y="208547"/>
                    <a:pt x="171342" y="213877"/>
                  </a:cubicBezTo>
                  <a:cubicBezTo>
                    <a:pt x="171097" y="213933"/>
                    <a:pt x="170870" y="214009"/>
                    <a:pt x="170624" y="214103"/>
                  </a:cubicBezTo>
                  <a:lnTo>
                    <a:pt x="128233" y="214103"/>
                  </a:lnTo>
                  <a:cubicBezTo>
                    <a:pt x="127892" y="213877"/>
                    <a:pt x="127495" y="213688"/>
                    <a:pt x="127042" y="213593"/>
                  </a:cubicBezTo>
                  <a:close/>
                  <a:moveTo>
                    <a:pt x="170435" y="340559"/>
                  </a:moveTo>
                  <a:lnTo>
                    <a:pt x="136378" y="444884"/>
                  </a:lnTo>
                  <a:cubicBezTo>
                    <a:pt x="135735" y="446887"/>
                    <a:pt x="133883" y="448154"/>
                    <a:pt x="131881" y="448154"/>
                  </a:cubicBezTo>
                  <a:cubicBezTo>
                    <a:pt x="131389" y="448154"/>
                    <a:pt x="130898" y="448078"/>
                    <a:pt x="130406" y="447927"/>
                  </a:cubicBezTo>
                  <a:cubicBezTo>
                    <a:pt x="127930" y="447114"/>
                    <a:pt x="126570" y="444449"/>
                    <a:pt x="127382" y="441973"/>
                  </a:cubicBezTo>
                  <a:lnTo>
                    <a:pt x="161438" y="337649"/>
                  </a:lnTo>
                  <a:cubicBezTo>
                    <a:pt x="162252" y="335173"/>
                    <a:pt x="164917" y="333812"/>
                    <a:pt x="167392" y="334625"/>
                  </a:cubicBezTo>
                  <a:cubicBezTo>
                    <a:pt x="169887" y="335419"/>
                    <a:pt x="171229" y="338083"/>
                    <a:pt x="170435" y="340559"/>
                  </a:cubicBezTo>
                  <a:close/>
                  <a:moveTo>
                    <a:pt x="115683" y="421940"/>
                  </a:moveTo>
                  <a:cubicBezTo>
                    <a:pt x="114758" y="423187"/>
                    <a:pt x="113321" y="423849"/>
                    <a:pt x="111885" y="423849"/>
                  </a:cubicBezTo>
                  <a:cubicBezTo>
                    <a:pt x="110902" y="423849"/>
                    <a:pt x="109919" y="423547"/>
                    <a:pt x="109068" y="422923"/>
                  </a:cubicBezTo>
                  <a:lnTo>
                    <a:pt x="71270" y="394952"/>
                  </a:lnTo>
                  <a:cubicBezTo>
                    <a:pt x="70060" y="394064"/>
                    <a:pt x="69361" y="392646"/>
                    <a:pt x="69361" y="391153"/>
                  </a:cubicBezTo>
                  <a:cubicBezTo>
                    <a:pt x="69361" y="389660"/>
                    <a:pt x="70079" y="388242"/>
                    <a:pt x="71270" y="387354"/>
                  </a:cubicBezTo>
                  <a:lnTo>
                    <a:pt x="108634" y="359723"/>
                  </a:lnTo>
                  <a:cubicBezTo>
                    <a:pt x="110731" y="358174"/>
                    <a:pt x="113699" y="358608"/>
                    <a:pt x="115248" y="360706"/>
                  </a:cubicBezTo>
                  <a:cubicBezTo>
                    <a:pt x="116798" y="362804"/>
                    <a:pt x="116363" y="365771"/>
                    <a:pt x="114266" y="367321"/>
                  </a:cubicBezTo>
                  <a:lnTo>
                    <a:pt x="82043" y="391153"/>
                  </a:lnTo>
                  <a:lnTo>
                    <a:pt x="114700" y="415325"/>
                  </a:lnTo>
                  <a:cubicBezTo>
                    <a:pt x="116798" y="416894"/>
                    <a:pt x="117233" y="419842"/>
                    <a:pt x="115683" y="421940"/>
                  </a:cubicBezTo>
                  <a:close/>
                  <a:moveTo>
                    <a:pt x="228456" y="391172"/>
                  </a:moveTo>
                  <a:cubicBezTo>
                    <a:pt x="228456" y="392665"/>
                    <a:pt x="227738" y="394082"/>
                    <a:pt x="226547" y="394971"/>
                  </a:cubicBezTo>
                  <a:lnTo>
                    <a:pt x="188748" y="422942"/>
                  </a:lnTo>
                  <a:cubicBezTo>
                    <a:pt x="187898" y="423565"/>
                    <a:pt x="186915" y="423868"/>
                    <a:pt x="185932" y="423868"/>
                  </a:cubicBezTo>
                  <a:cubicBezTo>
                    <a:pt x="184477" y="423868"/>
                    <a:pt x="183059" y="423206"/>
                    <a:pt x="182134" y="421959"/>
                  </a:cubicBezTo>
                  <a:cubicBezTo>
                    <a:pt x="180583" y="419861"/>
                    <a:pt x="181019" y="416894"/>
                    <a:pt x="183117" y="415344"/>
                  </a:cubicBezTo>
                  <a:lnTo>
                    <a:pt x="215774" y="391172"/>
                  </a:lnTo>
                  <a:lnTo>
                    <a:pt x="183551" y="367340"/>
                  </a:lnTo>
                  <a:cubicBezTo>
                    <a:pt x="181454" y="365790"/>
                    <a:pt x="181019" y="362823"/>
                    <a:pt x="182568" y="360725"/>
                  </a:cubicBezTo>
                  <a:cubicBezTo>
                    <a:pt x="184118" y="358627"/>
                    <a:pt x="187086" y="358192"/>
                    <a:pt x="189183" y="359742"/>
                  </a:cubicBezTo>
                  <a:lnTo>
                    <a:pt x="226547" y="387373"/>
                  </a:lnTo>
                  <a:cubicBezTo>
                    <a:pt x="227738" y="388261"/>
                    <a:pt x="228456" y="389679"/>
                    <a:pt x="228456" y="391172"/>
                  </a:cubicBezTo>
                  <a:close/>
                </a:path>
              </a:pathLst>
            </a:custGeom>
            <a:solidFill>
              <a:srgbClr val="FE5000"/>
            </a:solidFill>
            <a:ln w="18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nter Light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F0AC561-F482-4E29-BEF2-08C14A397125}"/>
              </a:ext>
            </a:extLst>
          </p:cNvPr>
          <p:cNvSpPr txBox="1"/>
          <p:nvPr/>
        </p:nvSpPr>
        <p:spPr>
          <a:xfrm>
            <a:off x="980446" y="2692372"/>
            <a:ext cx="25569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PowerShell</a:t>
            </a:r>
          </a:p>
          <a:p>
            <a:r>
              <a:rPr lang="en-US" dirty="0"/>
              <a:t>	Python</a:t>
            </a:r>
          </a:p>
          <a:p>
            <a:r>
              <a:rPr lang="en-US" dirty="0"/>
              <a:t>	Ruby</a:t>
            </a:r>
          </a:p>
          <a:p>
            <a:r>
              <a:rPr lang="en-US" dirty="0"/>
              <a:t>	Go</a:t>
            </a:r>
          </a:p>
          <a:p>
            <a:r>
              <a:rPr lang="en-US" dirty="0"/>
              <a:t>	Unified</a:t>
            </a:r>
          </a:p>
          <a:p>
            <a:r>
              <a:rPr lang="en-US" dirty="0"/>
              <a:t>	… more coming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69C7B91-8D3A-4F24-B399-BA4FC44F5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233"/>
            <a:ext cx="12184063" cy="6211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774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Title">
            <a:extLst>
              <a:ext uri="{FF2B5EF4-FFF2-40B4-BE49-F238E27FC236}">
                <a16:creationId xmlns:a16="http://schemas.microsoft.com/office/drawing/2014/main" id="{82336B3C-0982-49C2-85B3-D4D69E43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SDK Timeline</a:t>
            </a:r>
          </a:p>
        </p:txBody>
      </p:sp>
      <p:grpSp>
        <p:nvGrpSpPr>
          <p:cNvPr id="14" name="Timeline" title="Timeline">
            <a:extLst>
              <a:ext uri="{FF2B5EF4-FFF2-40B4-BE49-F238E27FC236}">
                <a16:creationId xmlns:a16="http://schemas.microsoft.com/office/drawing/2014/main" id="{2293A239-C3C0-406B-A6DC-32FAE6832C82}"/>
              </a:ext>
            </a:extLst>
          </p:cNvPr>
          <p:cNvGrpSpPr/>
          <p:nvPr/>
        </p:nvGrpSpPr>
        <p:grpSpPr>
          <a:xfrm>
            <a:off x="417739" y="5517405"/>
            <a:ext cx="11000571" cy="533938"/>
            <a:chOff x="418011" y="5518765"/>
            <a:chExt cx="11007737" cy="534286"/>
          </a:xfrm>
        </p:grpSpPr>
        <p:grpSp>
          <p:nvGrpSpPr>
            <p:cNvPr id="12" name="Group 11" title="Timeline">
              <a:extLst>
                <a:ext uri="{FF2B5EF4-FFF2-40B4-BE49-F238E27FC236}">
                  <a16:creationId xmlns:a16="http://schemas.microsoft.com/office/drawing/2014/main" id="{AE365AE6-FB72-4992-B49A-329155F31934}"/>
                </a:ext>
              </a:extLst>
            </p:cNvPr>
            <p:cNvGrpSpPr/>
            <p:nvPr/>
          </p:nvGrpSpPr>
          <p:grpSpPr>
            <a:xfrm>
              <a:off x="418011" y="5518765"/>
              <a:ext cx="11007737" cy="166510"/>
              <a:chOff x="418011" y="3345226"/>
              <a:chExt cx="11007737" cy="166510"/>
            </a:xfrm>
          </p:grpSpPr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D8436AB7-777F-4E2A-9443-A66E25822F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8011" y="3429000"/>
                <a:ext cx="11007737" cy="0"/>
              </a:xfrm>
              <a:prstGeom prst="straightConnector1">
                <a:avLst/>
              </a:prstGeom>
              <a:ln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190EE01-B30F-4CAC-8C6A-FD17EDED6E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7476" y="3346265"/>
                <a:ext cx="0" cy="165471"/>
              </a:xfrm>
              <a:prstGeom prst="line">
                <a:avLst/>
              </a:prstGeom>
              <a:ln w="15875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E9CA8B8-1F78-45CA-B7BB-8FD11A969E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4868" y="3346265"/>
                <a:ext cx="0" cy="165471"/>
              </a:xfrm>
              <a:prstGeom prst="line">
                <a:avLst/>
              </a:prstGeom>
              <a:ln cmpd="sng">
                <a:solidFill>
                  <a:schemeClr val="bg1">
                    <a:lumMod val="85000"/>
                  </a:schemeClr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95D6F0B-DF34-40DB-AB6A-1DF127E269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62260" y="3346265"/>
                <a:ext cx="0" cy="165471"/>
              </a:xfrm>
              <a:prstGeom prst="line">
                <a:avLst/>
              </a:prstGeom>
              <a:ln cmpd="sng">
                <a:solidFill>
                  <a:schemeClr val="bg1">
                    <a:lumMod val="85000"/>
                  </a:schemeClr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B8B0E64-F638-410E-B55B-23FF670F97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09652" y="3346265"/>
                <a:ext cx="0" cy="165471"/>
              </a:xfrm>
              <a:prstGeom prst="line">
                <a:avLst/>
              </a:prstGeom>
              <a:ln cmpd="sng">
                <a:solidFill>
                  <a:schemeClr val="bg1">
                    <a:lumMod val="85000"/>
                  </a:schemeClr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8CEE23F6-603B-4DB5-A968-8F086AA2AF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4436" y="3346265"/>
                <a:ext cx="0" cy="165471"/>
              </a:xfrm>
              <a:prstGeom prst="line">
                <a:avLst/>
              </a:prstGeom>
              <a:ln cmpd="sng">
                <a:solidFill>
                  <a:schemeClr val="bg1">
                    <a:lumMod val="85000"/>
                  </a:schemeClr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0EC7A32-A13D-40FD-8FCB-9A2616556D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51828" y="3346265"/>
                <a:ext cx="0" cy="165471"/>
              </a:xfrm>
              <a:prstGeom prst="line">
                <a:avLst/>
              </a:prstGeom>
              <a:ln cmpd="sng">
                <a:solidFill>
                  <a:schemeClr val="bg1">
                    <a:lumMod val="85000"/>
                  </a:schemeClr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62638A0-3098-431F-BE5E-612EF4623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9220" y="3346265"/>
                <a:ext cx="0" cy="165471"/>
              </a:xfrm>
              <a:prstGeom prst="line">
                <a:avLst/>
              </a:prstGeom>
              <a:ln cmpd="sng">
                <a:solidFill>
                  <a:schemeClr val="bg1">
                    <a:lumMod val="85000"/>
                  </a:schemeClr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FB681480-BC34-4FA5-A187-0898969EA5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4004" y="3346265"/>
                <a:ext cx="0" cy="165471"/>
              </a:xfrm>
              <a:prstGeom prst="line">
                <a:avLst/>
              </a:prstGeom>
              <a:ln cmpd="sng">
                <a:solidFill>
                  <a:schemeClr val="bg1">
                    <a:lumMod val="85000"/>
                  </a:schemeClr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54047B2-9C08-4A8C-A924-AA676C29F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1396" y="3346265"/>
                <a:ext cx="0" cy="165471"/>
              </a:xfrm>
              <a:prstGeom prst="line">
                <a:avLst/>
              </a:prstGeom>
              <a:ln cmpd="sng">
                <a:solidFill>
                  <a:schemeClr val="bg1">
                    <a:lumMod val="85000"/>
                  </a:schemeClr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1B503BE8-868F-4660-8AFA-BE353AB48B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88788" y="3346265"/>
                <a:ext cx="0" cy="165471"/>
              </a:xfrm>
              <a:prstGeom prst="line">
                <a:avLst/>
              </a:prstGeom>
              <a:ln cmpd="sng">
                <a:solidFill>
                  <a:schemeClr val="bg1">
                    <a:lumMod val="85000"/>
                  </a:schemeClr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6A1E96A-0A5C-4A53-B4EC-B6FD837F5F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85222" y="3345226"/>
                <a:ext cx="0" cy="165471"/>
              </a:xfrm>
              <a:prstGeom prst="line">
                <a:avLst/>
              </a:prstGeom>
              <a:ln w="15875" cmpd="sng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BEDC694-4388-424B-9F42-757603E0A2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83572" y="3346265"/>
                <a:ext cx="0" cy="165471"/>
              </a:xfrm>
              <a:prstGeom prst="line">
                <a:avLst/>
              </a:prstGeom>
              <a:ln cmpd="sng">
                <a:solidFill>
                  <a:schemeClr val="bg1">
                    <a:lumMod val="85000"/>
                  </a:schemeClr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8CC268F-92F4-41DE-866F-F6BF296668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30964" y="3346265"/>
                <a:ext cx="0" cy="165471"/>
              </a:xfrm>
              <a:prstGeom prst="line">
                <a:avLst/>
              </a:prstGeom>
              <a:ln cmpd="sng">
                <a:solidFill>
                  <a:schemeClr val="bg1">
                    <a:lumMod val="85000"/>
                  </a:schemeClr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1FED6D9-594D-4786-859A-E8458EFBC6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778356" y="3346265"/>
                <a:ext cx="0" cy="165471"/>
              </a:xfrm>
              <a:prstGeom prst="line">
                <a:avLst/>
              </a:prstGeom>
              <a:ln cmpd="sng">
                <a:solidFill>
                  <a:schemeClr val="bg1">
                    <a:lumMod val="85000"/>
                  </a:schemeClr>
                </a:solidFill>
                <a:prstDash val="sysDash"/>
                <a:headEnd type="none" w="sm" len="sm"/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 title="Timeline Text">
              <a:extLst>
                <a:ext uri="{FF2B5EF4-FFF2-40B4-BE49-F238E27FC236}">
                  <a16:creationId xmlns:a16="http://schemas.microsoft.com/office/drawing/2014/main" id="{8C25915F-0EC0-4154-8B06-E2B081847707}"/>
                </a:ext>
              </a:extLst>
            </p:cNvPr>
            <p:cNvGrpSpPr/>
            <p:nvPr/>
          </p:nvGrpSpPr>
          <p:grpSpPr>
            <a:xfrm>
              <a:off x="782971" y="5817313"/>
              <a:ext cx="10392963" cy="235738"/>
              <a:chOff x="782971" y="5817313"/>
              <a:chExt cx="10392963" cy="235738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E8CE979-A9B5-418A-BC22-CF6E42776816}"/>
                  </a:ext>
                </a:extLst>
              </p:cNvPr>
              <p:cNvSpPr txBox="1"/>
              <p:nvPr/>
            </p:nvSpPr>
            <p:spPr>
              <a:xfrm>
                <a:off x="782971" y="5817314"/>
                <a:ext cx="569010" cy="2357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ZA" sz="999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2015</a:t>
                </a:r>
                <a:endParaRPr lang="en-ZA" sz="999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DF41A29-164B-42EC-9F68-19D2E3AEC527}"/>
                  </a:ext>
                </a:extLst>
              </p:cNvPr>
              <p:cNvSpPr txBox="1"/>
              <p:nvPr/>
            </p:nvSpPr>
            <p:spPr>
              <a:xfrm>
                <a:off x="1798341" y="5817314"/>
                <a:ext cx="569005" cy="1654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ZA" sz="999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July 2016</a:t>
                </a:r>
                <a:endParaRPr lang="en-ZA" sz="999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316E8E00-CDAC-4884-B354-EEC46B99951A}"/>
                  </a:ext>
                </a:extLst>
              </p:cNvPr>
              <p:cNvSpPr txBox="1"/>
              <p:nvPr/>
            </p:nvSpPr>
            <p:spPr>
              <a:xfrm>
                <a:off x="2595270" y="5817313"/>
                <a:ext cx="569010" cy="2357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ZA" sz="999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Oct 2016</a:t>
                </a:r>
                <a:endParaRPr lang="en-ZA" sz="999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71DFD606-8479-465C-B5A5-ACC2FD6A05AD}"/>
                  </a:ext>
                </a:extLst>
              </p:cNvPr>
              <p:cNvSpPr txBox="1"/>
              <p:nvPr/>
            </p:nvSpPr>
            <p:spPr>
              <a:xfrm>
                <a:off x="3917333" y="5817314"/>
                <a:ext cx="563087" cy="2357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ZA" sz="999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Feb 2017</a:t>
                </a:r>
                <a:endParaRPr lang="en-ZA" sz="999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16EAD50A-0933-4C9C-95E6-08A076B32041}"/>
                  </a:ext>
                </a:extLst>
              </p:cNvPr>
              <p:cNvSpPr txBox="1"/>
              <p:nvPr/>
            </p:nvSpPr>
            <p:spPr>
              <a:xfrm>
                <a:off x="5405923" y="5817314"/>
                <a:ext cx="569010" cy="2357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ZA" sz="999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May 2018</a:t>
                </a:r>
                <a:endParaRPr lang="en-ZA" sz="999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A5CBF37-8585-4DC5-9107-7C048ACE4F6B}"/>
                  </a:ext>
                </a:extLst>
              </p:cNvPr>
              <p:cNvSpPr txBox="1"/>
              <p:nvPr/>
            </p:nvSpPr>
            <p:spPr>
              <a:xfrm>
                <a:off x="5994919" y="5817314"/>
                <a:ext cx="666244" cy="2357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ZA" sz="999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June 2018</a:t>
                </a:r>
                <a:endParaRPr lang="en-ZA" sz="999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1B2A0732-77CE-4CCD-9584-C8A3BD068222}"/>
                  </a:ext>
                </a:extLst>
              </p:cNvPr>
              <p:cNvSpPr txBox="1"/>
              <p:nvPr/>
            </p:nvSpPr>
            <p:spPr>
              <a:xfrm>
                <a:off x="7254483" y="5817314"/>
                <a:ext cx="569005" cy="2357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ZA" sz="999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Aug 2019</a:t>
                </a:r>
                <a:endParaRPr lang="en-ZA" sz="999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11F0B67-8314-4DF8-99E7-108753641C77}"/>
                  </a:ext>
                </a:extLst>
              </p:cNvPr>
              <p:cNvSpPr txBox="1"/>
              <p:nvPr/>
            </p:nvSpPr>
            <p:spPr>
              <a:xfrm>
                <a:off x="8616518" y="5817314"/>
                <a:ext cx="666025" cy="2357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ZA" sz="999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April 2020</a:t>
                </a:r>
                <a:endParaRPr lang="en-ZA" sz="999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C941D233-C1E8-47A4-83C7-CEDB158017C3}"/>
                  </a:ext>
                </a:extLst>
              </p:cNvPr>
              <p:cNvSpPr txBox="1"/>
              <p:nvPr/>
            </p:nvSpPr>
            <p:spPr>
              <a:xfrm>
                <a:off x="10509915" y="5817314"/>
                <a:ext cx="666019" cy="2357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en-ZA" sz="999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Aug 2020</a:t>
                </a:r>
                <a:endParaRPr lang="en-ZA" sz="999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17" name="Milestone 2" title="Milestone 2">
            <a:extLst>
              <a:ext uri="{FF2B5EF4-FFF2-40B4-BE49-F238E27FC236}">
                <a16:creationId xmlns:a16="http://schemas.microsoft.com/office/drawing/2014/main" id="{2AEC5DB5-2EFC-41F3-8029-7EE36BB08AF9}"/>
              </a:ext>
            </a:extLst>
          </p:cNvPr>
          <p:cNvGrpSpPr/>
          <p:nvPr/>
        </p:nvGrpSpPr>
        <p:grpSpPr>
          <a:xfrm>
            <a:off x="1905197" y="1603248"/>
            <a:ext cx="1293939" cy="3826971"/>
            <a:chOff x="1479740" y="1610108"/>
            <a:chExt cx="1294782" cy="3829464"/>
          </a:xfrm>
        </p:grpSpPr>
        <p:sp>
          <p:nvSpPr>
            <p:cNvPr id="113" name="Arrow: Down 112" title="Milestone Tall Arrow">
              <a:extLst>
                <a:ext uri="{FF2B5EF4-FFF2-40B4-BE49-F238E27FC236}">
                  <a16:creationId xmlns:a16="http://schemas.microsoft.com/office/drawing/2014/main" id="{64FA0107-4988-4579-A5AC-40B595D901B9}"/>
                </a:ext>
              </a:extLst>
            </p:cNvPr>
            <p:cNvSpPr/>
            <p:nvPr/>
          </p:nvSpPr>
          <p:spPr>
            <a:xfrm>
              <a:off x="1479740" y="1902395"/>
              <a:ext cx="470255" cy="3537177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17000">
                  <a:schemeClr val="accent1"/>
                </a:gs>
                <a:gs pos="45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80" tIns="45690" rIns="91380" bIns="456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 sz="1799"/>
            </a:p>
          </p:txBody>
        </p:sp>
        <p:sp>
          <p:nvSpPr>
            <p:cNvPr id="114" name="Oval 113" title="Milestone Number">
              <a:extLst>
                <a:ext uri="{FF2B5EF4-FFF2-40B4-BE49-F238E27FC236}">
                  <a16:creationId xmlns:a16="http://schemas.microsoft.com/office/drawing/2014/main" id="{1A9A1384-BB26-4C08-8F02-CABB6507B872}"/>
                </a:ext>
              </a:extLst>
            </p:cNvPr>
            <p:cNvSpPr/>
            <p:nvPr/>
          </p:nvSpPr>
          <p:spPr>
            <a:xfrm>
              <a:off x="1566386" y="2085415"/>
              <a:ext cx="296963" cy="2969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ZA" sz="999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02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618AC60-DF13-401B-AC73-91C3F019CB3C}"/>
                </a:ext>
              </a:extLst>
            </p:cNvPr>
            <p:cNvSpPr txBox="1"/>
            <p:nvPr/>
          </p:nvSpPr>
          <p:spPr>
            <a:xfrm>
              <a:off x="1479740" y="1610108"/>
              <a:ext cx="129478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1799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1.5.5.1</a:t>
              </a:r>
            </a:p>
          </p:txBody>
        </p:sp>
      </p:grpSp>
      <p:grpSp>
        <p:nvGrpSpPr>
          <p:cNvPr id="16" name="Milestone 1" title="Milestone 1">
            <a:extLst>
              <a:ext uri="{FF2B5EF4-FFF2-40B4-BE49-F238E27FC236}">
                <a16:creationId xmlns:a16="http://schemas.microsoft.com/office/drawing/2014/main" id="{5986526B-4004-4437-80A5-731803EA26FF}"/>
              </a:ext>
            </a:extLst>
          </p:cNvPr>
          <p:cNvGrpSpPr/>
          <p:nvPr/>
        </p:nvGrpSpPr>
        <p:grpSpPr>
          <a:xfrm>
            <a:off x="656900" y="4065511"/>
            <a:ext cx="1293939" cy="1372752"/>
            <a:chOff x="657328" y="4065926"/>
            <a:chExt cx="1294782" cy="137364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6F8FB82-C19A-4CC1-B5D0-96B0BA5F3060}"/>
                </a:ext>
              </a:extLst>
            </p:cNvPr>
            <p:cNvGrpSpPr/>
            <p:nvPr/>
          </p:nvGrpSpPr>
          <p:grpSpPr>
            <a:xfrm>
              <a:off x="832348" y="4392862"/>
              <a:ext cx="470255" cy="1046710"/>
              <a:chOff x="832348" y="4392862"/>
              <a:chExt cx="470255" cy="1046710"/>
            </a:xfrm>
          </p:grpSpPr>
          <p:sp>
            <p:nvSpPr>
              <p:cNvPr id="2" name="Arrow: Down 1" title="Milestone Arrow">
                <a:extLst>
                  <a:ext uri="{FF2B5EF4-FFF2-40B4-BE49-F238E27FC236}">
                    <a16:creationId xmlns:a16="http://schemas.microsoft.com/office/drawing/2014/main" id="{EF2BC525-2854-422B-845A-7B95FE2796BD}"/>
                  </a:ext>
                </a:extLst>
              </p:cNvPr>
              <p:cNvSpPr/>
              <p:nvPr/>
            </p:nvSpPr>
            <p:spPr>
              <a:xfrm>
                <a:off x="832348" y="4392862"/>
                <a:ext cx="470255" cy="1046710"/>
              </a:xfrm>
              <a:prstGeom prst="downArrow">
                <a:avLst>
                  <a:gd name="adj1" fmla="val 100000"/>
                  <a:gd name="adj2" fmla="val 5000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ZA" sz="1799"/>
              </a:p>
            </p:txBody>
          </p:sp>
          <p:sp>
            <p:nvSpPr>
              <p:cNvPr id="3" name="Oval 2" title="Milestone Number">
                <a:extLst>
                  <a:ext uri="{FF2B5EF4-FFF2-40B4-BE49-F238E27FC236}">
                    <a16:creationId xmlns:a16="http://schemas.microsoft.com/office/drawing/2014/main" id="{48C9F9AC-FF55-4E72-9915-ACA228CA757C}"/>
                  </a:ext>
                </a:extLst>
              </p:cNvPr>
              <p:cNvSpPr/>
              <p:nvPr/>
            </p:nvSpPr>
            <p:spPr>
              <a:xfrm>
                <a:off x="918319" y="4573412"/>
                <a:ext cx="296963" cy="29696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ZA" sz="999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01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DD2C9D1-5E8D-4ED2-989C-330D6753B965}"/>
                </a:ext>
              </a:extLst>
            </p:cNvPr>
            <p:cNvSpPr txBox="1"/>
            <p:nvPr/>
          </p:nvSpPr>
          <p:spPr>
            <a:xfrm>
              <a:off x="657328" y="4065926"/>
              <a:ext cx="129478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1799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 Idea</a:t>
              </a:r>
            </a:p>
          </p:txBody>
        </p:sp>
      </p:grpSp>
      <p:grpSp>
        <p:nvGrpSpPr>
          <p:cNvPr id="18" name="Milestone 3" title="Milestone 3">
            <a:extLst>
              <a:ext uri="{FF2B5EF4-FFF2-40B4-BE49-F238E27FC236}">
                <a16:creationId xmlns:a16="http://schemas.microsoft.com/office/drawing/2014/main" id="{54A9CB8B-6D23-4808-9650-DEF00BE9E44A}"/>
              </a:ext>
            </a:extLst>
          </p:cNvPr>
          <p:cNvGrpSpPr/>
          <p:nvPr/>
        </p:nvGrpSpPr>
        <p:grpSpPr>
          <a:xfrm>
            <a:off x="2663900" y="4066032"/>
            <a:ext cx="1312075" cy="1364188"/>
            <a:chOff x="3422591" y="4074495"/>
            <a:chExt cx="1312930" cy="1365077"/>
          </a:xfrm>
        </p:grpSpPr>
        <p:sp>
          <p:nvSpPr>
            <p:cNvPr id="118" name="Arrow: Down 117" title="Milestone Arrow">
              <a:extLst>
                <a:ext uri="{FF2B5EF4-FFF2-40B4-BE49-F238E27FC236}">
                  <a16:creationId xmlns:a16="http://schemas.microsoft.com/office/drawing/2014/main" id="{EE396D52-2B52-4388-AE30-F4157363CC20}"/>
                </a:ext>
              </a:extLst>
            </p:cNvPr>
            <p:cNvSpPr/>
            <p:nvPr/>
          </p:nvSpPr>
          <p:spPr>
            <a:xfrm>
              <a:off x="3422591" y="4392862"/>
              <a:ext cx="470255" cy="1046710"/>
            </a:xfrm>
            <a:prstGeom prst="downArrow">
              <a:avLst>
                <a:gd name="adj1" fmla="val 10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799"/>
            </a:p>
          </p:txBody>
        </p:sp>
        <p:sp>
          <p:nvSpPr>
            <p:cNvPr id="119" name="Oval 118" title="Milestone Number">
              <a:extLst>
                <a:ext uri="{FF2B5EF4-FFF2-40B4-BE49-F238E27FC236}">
                  <a16:creationId xmlns:a16="http://schemas.microsoft.com/office/drawing/2014/main" id="{F22CCCBA-CDC5-467B-9BDA-06FB3DB21606}"/>
                </a:ext>
              </a:extLst>
            </p:cNvPr>
            <p:cNvSpPr/>
            <p:nvPr/>
          </p:nvSpPr>
          <p:spPr>
            <a:xfrm>
              <a:off x="3508562" y="4573412"/>
              <a:ext cx="296963" cy="2969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ZA" sz="999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03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64C8657-37CD-432B-AD71-7255D32855F5}"/>
                </a:ext>
              </a:extLst>
            </p:cNvPr>
            <p:cNvSpPr txBox="1"/>
            <p:nvPr/>
          </p:nvSpPr>
          <p:spPr>
            <a:xfrm>
              <a:off x="3440739" y="4074495"/>
              <a:ext cx="129478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1799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1.6.6.0</a:t>
              </a:r>
            </a:p>
          </p:txBody>
        </p:sp>
      </p:grpSp>
      <p:grpSp>
        <p:nvGrpSpPr>
          <p:cNvPr id="21" name="Milestone 5" title="Milestone 5">
            <a:extLst>
              <a:ext uri="{FF2B5EF4-FFF2-40B4-BE49-F238E27FC236}">
                <a16:creationId xmlns:a16="http://schemas.microsoft.com/office/drawing/2014/main" id="{9FC98E8C-B21F-4E24-BCBA-362719C6809D}"/>
              </a:ext>
            </a:extLst>
          </p:cNvPr>
          <p:cNvGrpSpPr/>
          <p:nvPr/>
        </p:nvGrpSpPr>
        <p:grpSpPr>
          <a:xfrm>
            <a:off x="5412425" y="1602808"/>
            <a:ext cx="1293939" cy="3827412"/>
            <a:chOff x="5990426" y="1609667"/>
            <a:chExt cx="1294782" cy="3829905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80DC6BE6-5DF7-410B-BE5E-F673AF7AE5AE}"/>
                </a:ext>
              </a:extLst>
            </p:cNvPr>
            <p:cNvSpPr txBox="1"/>
            <p:nvPr/>
          </p:nvSpPr>
          <p:spPr>
            <a:xfrm>
              <a:off x="5990426" y="1609667"/>
              <a:ext cx="129478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1799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1.13.0.3</a:t>
              </a:r>
            </a:p>
          </p:txBody>
        </p:sp>
        <p:sp>
          <p:nvSpPr>
            <p:cNvPr id="177" name="Arrow: Down 176" title="Milestone Tall Arrow">
              <a:extLst>
                <a:ext uri="{FF2B5EF4-FFF2-40B4-BE49-F238E27FC236}">
                  <a16:creationId xmlns:a16="http://schemas.microsoft.com/office/drawing/2014/main" id="{CF9C22ED-9171-4B87-8D1E-CA95F69DA240}"/>
                </a:ext>
              </a:extLst>
            </p:cNvPr>
            <p:cNvSpPr/>
            <p:nvPr/>
          </p:nvSpPr>
          <p:spPr>
            <a:xfrm>
              <a:off x="6008504" y="1902395"/>
              <a:ext cx="470255" cy="3537177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17000">
                  <a:schemeClr val="accent1"/>
                </a:gs>
                <a:gs pos="45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80" tIns="45690" rIns="91380" bIns="456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 sz="1799"/>
            </a:p>
          </p:txBody>
        </p:sp>
        <p:sp>
          <p:nvSpPr>
            <p:cNvPr id="178" name="Oval 177" title="Milestone Number">
              <a:extLst>
                <a:ext uri="{FF2B5EF4-FFF2-40B4-BE49-F238E27FC236}">
                  <a16:creationId xmlns:a16="http://schemas.microsoft.com/office/drawing/2014/main" id="{57FD3253-8DFB-461E-96B1-F96558E6CA00}"/>
                </a:ext>
              </a:extLst>
            </p:cNvPr>
            <p:cNvSpPr/>
            <p:nvPr/>
          </p:nvSpPr>
          <p:spPr>
            <a:xfrm>
              <a:off x="6095150" y="2085415"/>
              <a:ext cx="296963" cy="2969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ZA" sz="999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05</a:t>
              </a:r>
            </a:p>
          </p:txBody>
        </p:sp>
      </p:grpSp>
      <p:grpSp>
        <p:nvGrpSpPr>
          <p:cNvPr id="20" name="Milestone 4" title="Milestone 4">
            <a:extLst>
              <a:ext uri="{FF2B5EF4-FFF2-40B4-BE49-F238E27FC236}">
                <a16:creationId xmlns:a16="http://schemas.microsoft.com/office/drawing/2014/main" id="{89D84370-5341-48BD-9F9B-00CB7CB03B6B}"/>
              </a:ext>
            </a:extLst>
          </p:cNvPr>
          <p:cNvGrpSpPr/>
          <p:nvPr/>
        </p:nvGrpSpPr>
        <p:grpSpPr>
          <a:xfrm>
            <a:off x="3969260" y="4066030"/>
            <a:ext cx="1293939" cy="1364189"/>
            <a:chOff x="5404669" y="4074494"/>
            <a:chExt cx="1294782" cy="1365078"/>
          </a:xfrm>
        </p:grpSpPr>
        <p:sp>
          <p:nvSpPr>
            <p:cNvPr id="124" name="Arrow: Down 123" title="Milestone Arrow">
              <a:extLst>
                <a:ext uri="{FF2B5EF4-FFF2-40B4-BE49-F238E27FC236}">
                  <a16:creationId xmlns:a16="http://schemas.microsoft.com/office/drawing/2014/main" id="{20BD204F-578D-4153-A82B-23BEEA9C8632}"/>
                </a:ext>
              </a:extLst>
            </p:cNvPr>
            <p:cNvSpPr/>
            <p:nvPr/>
          </p:nvSpPr>
          <p:spPr>
            <a:xfrm>
              <a:off x="5404669" y="4392862"/>
              <a:ext cx="470255" cy="1046710"/>
            </a:xfrm>
            <a:prstGeom prst="downArrow">
              <a:avLst>
                <a:gd name="adj1" fmla="val 10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799"/>
            </a:p>
          </p:txBody>
        </p:sp>
        <p:sp>
          <p:nvSpPr>
            <p:cNvPr id="125" name="Oval 124" title="Milestone Number">
              <a:extLst>
                <a:ext uri="{FF2B5EF4-FFF2-40B4-BE49-F238E27FC236}">
                  <a16:creationId xmlns:a16="http://schemas.microsoft.com/office/drawing/2014/main" id="{CFCC16BE-0C9C-4183-A9E3-BE650504832D}"/>
                </a:ext>
              </a:extLst>
            </p:cNvPr>
            <p:cNvSpPr/>
            <p:nvPr/>
          </p:nvSpPr>
          <p:spPr>
            <a:xfrm>
              <a:off x="5490640" y="4573412"/>
              <a:ext cx="296963" cy="2969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ZA" sz="999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04</a:t>
              </a: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6B7D43BB-DF0D-41B0-9DCD-3549C3FB8A5F}"/>
                </a:ext>
              </a:extLst>
            </p:cNvPr>
            <p:cNvSpPr txBox="1"/>
            <p:nvPr/>
          </p:nvSpPr>
          <p:spPr>
            <a:xfrm>
              <a:off x="5404669" y="4074494"/>
              <a:ext cx="129478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1799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1.7.4.0</a:t>
              </a:r>
            </a:p>
          </p:txBody>
        </p:sp>
      </p:grpSp>
      <p:grpSp>
        <p:nvGrpSpPr>
          <p:cNvPr id="23" name="Milestone 7" title="Milestone 7">
            <a:extLst>
              <a:ext uri="{FF2B5EF4-FFF2-40B4-BE49-F238E27FC236}">
                <a16:creationId xmlns:a16="http://schemas.microsoft.com/office/drawing/2014/main" id="{E734DE9D-748C-4D24-88D1-98BF8F034A5D}"/>
              </a:ext>
            </a:extLst>
          </p:cNvPr>
          <p:cNvGrpSpPr/>
          <p:nvPr/>
        </p:nvGrpSpPr>
        <p:grpSpPr>
          <a:xfrm>
            <a:off x="7296410" y="1610850"/>
            <a:ext cx="1293939" cy="3827413"/>
            <a:chOff x="7301164" y="1609666"/>
            <a:chExt cx="1294782" cy="3829906"/>
          </a:xfrm>
        </p:grpSpPr>
        <p:sp>
          <p:nvSpPr>
            <p:cNvPr id="146" name="Arrow: Down 145" title="Milestone Tall Arrow">
              <a:extLst>
                <a:ext uri="{FF2B5EF4-FFF2-40B4-BE49-F238E27FC236}">
                  <a16:creationId xmlns:a16="http://schemas.microsoft.com/office/drawing/2014/main" id="{18B94F8E-4880-4466-95A3-0252FC10C477}"/>
                </a:ext>
              </a:extLst>
            </p:cNvPr>
            <p:cNvSpPr/>
            <p:nvPr/>
          </p:nvSpPr>
          <p:spPr>
            <a:xfrm>
              <a:off x="7304796" y="1902395"/>
              <a:ext cx="470255" cy="3537177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17000">
                  <a:schemeClr val="accent1"/>
                </a:gs>
                <a:gs pos="45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80" tIns="45690" rIns="91380" bIns="456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 sz="1799"/>
            </a:p>
          </p:txBody>
        </p:sp>
        <p:sp>
          <p:nvSpPr>
            <p:cNvPr id="147" name="Oval 146" title="Milestone Number">
              <a:extLst>
                <a:ext uri="{FF2B5EF4-FFF2-40B4-BE49-F238E27FC236}">
                  <a16:creationId xmlns:a16="http://schemas.microsoft.com/office/drawing/2014/main" id="{FE69CE1A-2C45-45CB-A60D-9AF7425960BE}"/>
                </a:ext>
              </a:extLst>
            </p:cNvPr>
            <p:cNvSpPr/>
            <p:nvPr/>
          </p:nvSpPr>
          <p:spPr>
            <a:xfrm>
              <a:off x="7391442" y="2085415"/>
              <a:ext cx="296963" cy="2969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ZA" sz="999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07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DC986DC1-84E8-47FB-8950-1039ECBFBBEF}"/>
                </a:ext>
              </a:extLst>
            </p:cNvPr>
            <p:cNvSpPr txBox="1"/>
            <p:nvPr/>
          </p:nvSpPr>
          <p:spPr>
            <a:xfrm>
              <a:off x="7301164" y="1609666"/>
              <a:ext cx="129478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1799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1.16.6.0</a:t>
              </a:r>
            </a:p>
          </p:txBody>
        </p:sp>
      </p:grpSp>
      <p:grpSp>
        <p:nvGrpSpPr>
          <p:cNvPr id="22" name="Milestone 6" title="Milestone 6">
            <a:extLst>
              <a:ext uri="{FF2B5EF4-FFF2-40B4-BE49-F238E27FC236}">
                <a16:creationId xmlns:a16="http://schemas.microsoft.com/office/drawing/2014/main" id="{526EC020-E59B-446A-BF89-3BA629774DB8}"/>
              </a:ext>
            </a:extLst>
          </p:cNvPr>
          <p:cNvGrpSpPr/>
          <p:nvPr/>
        </p:nvGrpSpPr>
        <p:grpSpPr>
          <a:xfrm>
            <a:off x="6088881" y="4065512"/>
            <a:ext cx="1293939" cy="1364707"/>
            <a:chOff x="6671281" y="4073976"/>
            <a:chExt cx="1294782" cy="1365596"/>
          </a:xfrm>
        </p:grpSpPr>
        <p:sp>
          <p:nvSpPr>
            <p:cNvPr id="139" name="Arrow: Down 138" title="Milestone Arrow">
              <a:extLst>
                <a:ext uri="{FF2B5EF4-FFF2-40B4-BE49-F238E27FC236}">
                  <a16:creationId xmlns:a16="http://schemas.microsoft.com/office/drawing/2014/main" id="{B8CA4769-7B86-4079-86D2-B26D742CF5FD}"/>
                </a:ext>
              </a:extLst>
            </p:cNvPr>
            <p:cNvSpPr/>
            <p:nvPr/>
          </p:nvSpPr>
          <p:spPr>
            <a:xfrm>
              <a:off x="6677730" y="4392862"/>
              <a:ext cx="470255" cy="1046710"/>
            </a:xfrm>
            <a:prstGeom prst="downArrow">
              <a:avLst>
                <a:gd name="adj1" fmla="val 100000"/>
                <a:gd name="adj2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799"/>
            </a:p>
          </p:txBody>
        </p:sp>
        <p:sp>
          <p:nvSpPr>
            <p:cNvPr id="140" name="Oval 139" title="Milestone Number">
              <a:extLst>
                <a:ext uri="{FF2B5EF4-FFF2-40B4-BE49-F238E27FC236}">
                  <a16:creationId xmlns:a16="http://schemas.microsoft.com/office/drawing/2014/main" id="{FBC221C4-3F0A-406D-B23A-B58B1480E387}"/>
                </a:ext>
              </a:extLst>
            </p:cNvPr>
            <p:cNvSpPr/>
            <p:nvPr/>
          </p:nvSpPr>
          <p:spPr>
            <a:xfrm>
              <a:off x="6763701" y="4573412"/>
              <a:ext cx="296963" cy="2969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ZA" sz="999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06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00C099A-E5BD-41FF-8EC5-D4F9E8C3CD9B}"/>
                </a:ext>
              </a:extLst>
            </p:cNvPr>
            <p:cNvSpPr txBox="1"/>
            <p:nvPr/>
          </p:nvSpPr>
          <p:spPr>
            <a:xfrm>
              <a:off x="6671281" y="4073976"/>
              <a:ext cx="129478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1799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1.13.1.12</a:t>
              </a:r>
            </a:p>
          </p:txBody>
        </p:sp>
      </p:grpSp>
      <p:grpSp>
        <p:nvGrpSpPr>
          <p:cNvPr id="25" name="Milestone 9" title="Milestone 9">
            <a:extLst>
              <a:ext uri="{FF2B5EF4-FFF2-40B4-BE49-F238E27FC236}">
                <a16:creationId xmlns:a16="http://schemas.microsoft.com/office/drawing/2014/main" id="{BFD4353A-B44E-479A-8746-8AEB860252DB}"/>
              </a:ext>
            </a:extLst>
          </p:cNvPr>
          <p:cNvGrpSpPr/>
          <p:nvPr/>
        </p:nvGrpSpPr>
        <p:grpSpPr>
          <a:xfrm>
            <a:off x="9056891" y="2383059"/>
            <a:ext cx="1956285" cy="3055204"/>
            <a:chOff x="9062791" y="2474710"/>
            <a:chExt cx="1957559" cy="2964862"/>
          </a:xfrm>
        </p:grpSpPr>
        <p:sp>
          <p:nvSpPr>
            <p:cNvPr id="168" name="Arrow: Down 167" title="Tall Arrow Today">
              <a:extLst>
                <a:ext uri="{FF2B5EF4-FFF2-40B4-BE49-F238E27FC236}">
                  <a16:creationId xmlns:a16="http://schemas.microsoft.com/office/drawing/2014/main" id="{050FE4F5-009B-4FF3-8F00-6606B1487E93}"/>
                </a:ext>
              </a:extLst>
            </p:cNvPr>
            <p:cNvSpPr/>
            <p:nvPr/>
          </p:nvSpPr>
          <p:spPr>
            <a:xfrm>
              <a:off x="10550095" y="2474710"/>
              <a:ext cx="470255" cy="2964862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sz="1799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C6BE5CCB-4A76-4742-8A19-CAE34808F36D}"/>
                </a:ext>
              </a:extLst>
            </p:cNvPr>
            <p:cNvSpPr txBox="1"/>
            <p:nvPr/>
          </p:nvSpPr>
          <p:spPr>
            <a:xfrm>
              <a:off x="9062791" y="2593629"/>
              <a:ext cx="129478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ZA" sz="1799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2.2.272.0</a:t>
              </a:r>
            </a:p>
          </p:txBody>
        </p:sp>
        <p:grpSp>
          <p:nvGrpSpPr>
            <p:cNvPr id="9" name="Group 8" title="Today Flag Icon">
              <a:extLst>
                <a:ext uri="{FF2B5EF4-FFF2-40B4-BE49-F238E27FC236}">
                  <a16:creationId xmlns:a16="http://schemas.microsoft.com/office/drawing/2014/main" id="{E713AA15-D031-498E-B4D1-7ADA659919F7}"/>
                </a:ext>
              </a:extLst>
            </p:cNvPr>
            <p:cNvGrpSpPr/>
            <p:nvPr/>
          </p:nvGrpSpPr>
          <p:grpSpPr>
            <a:xfrm>
              <a:off x="10636741" y="2652807"/>
              <a:ext cx="296963" cy="296963"/>
              <a:chOff x="10636741" y="2652807"/>
              <a:chExt cx="296963" cy="296963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276ADC4C-BFA7-4416-9A82-F3146E0D12B3}"/>
                  </a:ext>
                </a:extLst>
              </p:cNvPr>
              <p:cNvSpPr/>
              <p:nvPr/>
            </p:nvSpPr>
            <p:spPr>
              <a:xfrm>
                <a:off x="10636741" y="2652807"/>
                <a:ext cx="296963" cy="296963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en-ZA" sz="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  <p:pic>
            <p:nvPicPr>
              <p:cNvPr id="179" name="Graphic 178" title="Flag Icon">
                <a:extLst>
                  <a:ext uri="{FF2B5EF4-FFF2-40B4-BE49-F238E27FC236}">
                    <a16:creationId xmlns:a16="http://schemas.microsoft.com/office/drawing/2014/main" id="{FC771D7E-8127-4A74-9881-594D88023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0710816" y="2716810"/>
                <a:ext cx="149367" cy="168956"/>
              </a:xfrm>
              <a:prstGeom prst="rect">
                <a:avLst/>
              </a:prstGeom>
            </p:spPr>
          </p:pic>
        </p:grpSp>
      </p:grpSp>
      <p:grpSp>
        <p:nvGrpSpPr>
          <p:cNvPr id="130" name="Milestone 7" title="Milestone 7">
            <a:extLst>
              <a:ext uri="{FF2B5EF4-FFF2-40B4-BE49-F238E27FC236}">
                <a16:creationId xmlns:a16="http://schemas.microsoft.com/office/drawing/2014/main" id="{536BC022-8A99-4550-A8A0-E1BA90FD5C39}"/>
              </a:ext>
            </a:extLst>
          </p:cNvPr>
          <p:cNvGrpSpPr/>
          <p:nvPr/>
        </p:nvGrpSpPr>
        <p:grpSpPr>
          <a:xfrm>
            <a:off x="8676554" y="1608349"/>
            <a:ext cx="1293939" cy="3827413"/>
            <a:chOff x="7301164" y="1609666"/>
            <a:chExt cx="1294782" cy="3829906"/>
          </a:xfrm>
        </p:grpSpPr>
        <p:sp>
          <p:nvSpPr>
            <p:cNvPr id="131" name="Arrow: Down 130" title="Milestone Tall Arrow">
              <a:extLst>
                <a:ext uri="{FF2B5EF4-FFF2-40B4-BE49-F238E27FC236}">
                  <a16:creationId xmlns:a16="http://schemas.microsoft.com/office/drawing/2014/main" id="{D4A5BCD0-5C33-4CC0-B006-48604E4D785F}"/>
                </a:ext>
              </a:extLst>
            </p:cNvPr>
            <p:cNvSpPr/>
            <p:nvPr/>
          </p:nvSpPr>
          <p:spPr>
            <a:xfrm>
              <a:off x="7304796" y="1902395"/>
              <a:ext cx="470255" cy="3537177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17000">
                  <a:schemeClr val="accent1"/>
                </a:gs>
                <a:gs pos="45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380" tIns="45690" rIns="91380" bIns="456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 sz="1799"/>
            </a:p>
          </p:txBody>
        </p:sp>
        <p:sp>
          <p:nvSpPr>
            <p:cNvPr id="132" name="Oval 131" title="Milestone Number">
              <a:extLst>
                <a:ext uri="{FF2B5EF4-FFF2-40B4-BE49-F238E27FC236}">
                  <a16:creationId xmlns:a16="http://schemas.microsoft.com/office/drawing/2014/main" id="{4639769B-155E-442A-9847-1ABF0F932FF0}"/>
                </a:ext>
              </a:extLst>
            </p:cNvPr>
            <p:cNvSpPr/>
            <p:nvPr/>
          </p:nvSpPr>
          <p:spPr>
            <a:xfrm>
              <a:off x="7391442" y="2085415"/>
              <a:ext cx="296963" cy="29696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ZA" sz="999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08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327BFBC-FA12-4CDF-97ED-41FC3396440D}"/>
                </a:ext>
              </a:extLst>
            </p:cNvPr>
            <p:cNvSpPr txBox="1"/>
            <p:nvPr/>
          </p:nvSpPr>
          <p:spPr>
            <a:xfrm>
              <a:off x="7301164" y="1609666"/>
              <a:ext cx="129478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ZA" sz="1799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1.17.3.0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848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A949F-AAAF-B347-84FE-70A3BD646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SQL </a:t>
            </a:r>
            <a:r>
              <a:rPr lang="en-US" dirty="0" err="1">
                <a:solidFill>
                  <a:schemeClr val="accent1"/>
                </a:solidFill>
              </a:rPr>
              <a:t>BackupSDK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6A87F-F96E-904A-B412-89AEE45CAE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7655" y="1895417"/>
            <a:ext cx="9407254" cy="392174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PureStorageBackupSDK</a:t>
            </a:r>
          </a:p>
          <a:p>
            <a:pPr marL="1428281" lvl="2" indent="0">
              <a:buNone/>
            </a:pPr>
            <a:r>
              <a:rPr lang="en-US" dirty="0">
                <a:solidFill>
                  <a:schemeClr val="tx1"/>
                </a:solidFill>
              </a:rPr>
              <a:t>PowerShell Script button</a:t>
            </a:r>
          </a:p>
          <a:p>
            <a:pPr marL="1428281" lvl="2" indent="0">
              <a:buNone/>
            </a:pPr>
            <a:r>
              <a:rPr lang="en-US" dirty="0">
                <a:solidFill>
                  <a:schemeClr val="tx1"/>
                </a:solidFill>
              </a:rPr>
              <a:t>Restore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599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Restore-PfaBackupJob -HistoryId 1</a:t>
            </a:r>
            <a:br>
              <a:rPr lang="en-US" sz="1599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chemeClr val="tx1"/>
                </a:solidFill>
              </a:rPr>
              <a:t>Dismount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599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Dismount-PfaBackupJob -HistoryId 1</a:t>
            </a:r>
            <a:br>
              <a:rPr lang="en-US" sz="1599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solidFill>
                  <a:schemeClr val="tx1"/>
                </a:solidFill>
              </a:rPr>
              <a:t>Remove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599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Remove-PfaBackupHistory -HistoryId 1</a:t>
            </a:r>
          </a:p>
          <a:p>
            <a:pPr>
              <a:buNone/>
            </a:pPr>
            <a:endParaRPr lang="en-US" dirty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dirty="0">
                <a:solidFill>
                  <a:schemeClr val="tx1"/>
                </a:solidFill>
              </a:rPr>
              <a:t>Creating new backup configurations</a:t>
            </a:r>
          </a:p>
          <a:p>
            <a:pPr marL="609219" lvl="1" indent="-380762"/>
            <a:endParaRPr lang="en-US" dirty="0">
              <a:solidFill>
                <a:schemeClr val="tx1"/>
              </a:solidFill>
            </a:endParaRPr>
          </a:p>
          <a:p>
            <a:pPr marL="609219" lvl="1" indent="-380762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766F45-525D-F34D-B10D-012470C5DAE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24324B"/>
              </a:clrFrom>
              <a:clrTo>
                <a:srgbClr val="24324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92618" y="-65015"/>
            <a:ext cx="5741905" cy="45774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8D52841-43DC-0E40-AC34-B64BFEC0EA26}"/>
              </a:ext>
            </a:extLst>
          </p:cNvPr>
          <p:cNvSpPr/>
          <p:nvPr/>
        </p:nvSpPr>
        <p:spPr>
          <a:xfrm>
            <a:off x="2201670" y="5532166"/>
            <a:ext cx="6092031" cy="10767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599" dirty="0">
                <a:latin typeface="Courier New" panose="02070309020205020404" pitchFamily="49" charset="0"/>
                <a:cs typeface="Courier New" panose="02070309020205020404" pitchFamily="49" charset="0"/>
              </a:rPr>
              <a:t>Add-</a:t>
            </a:r>
            <a:r>
              <a:rPr lang="en-US" sz="1599" dirty="0" err="1">
                <a:latin typeface="Courier New" panose="02070309020205020404" pitchFamily="49" charset="0"/>
                <a:cs typeface="Courier New" panose="02070309020205020404" pitchFamily="49" charset="0"/>
              </a:rPr>
              <a:t>PfaBackupJob</a:t>
            </a:r>
            <a:r>
              <a:rPr lang="en-US" sz="1599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599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ConfigName</a:t>
            </a:r>
            <a:r>
              <a:rPr lang="en-US" sz="1599" dirty="0">
                <a:latin typeface="Courier New" panose="02070309020205020404" pitchFamily="49" charset="0"/>
                <a:cs typeface="Courier New" panose="02070309020205020404" pitchFamily="49" charset="0"/>
              </a:rPr>
              <a:t> ”&lt;</a:t>
            </a:r>
            <a:r>
              <a:rPr lang="en-US" sz="1599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ConfigName</a:t>
            </a:r>
            <a:r>
              <a:rPr lang="en-US" sz="1599" dirty="0">
                <a:latin typeface="Courier New" panose="02070309020205020404" pitchFamily="49" charset="0"/>
                <a:cs typeface="Courier New" panose="02070309020205020404" pitchFamily="49" charset="0"/>
              </a:rPr>
              <a:t>&gt;" `</a:t>
            </a:r>
            <a:br>
              <a:rPr lang="en-US" sz="1599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99" dirty="0">
                <a:latin typeface="Courier New" panose="02070309020205020404" pitchFamily="49" charset="0"/>
                <a:cs typeface="Courier New" panose="02070309020205020404" pitchFamily="49" charset="0"/>
              </a:rPr>
              <a:t> -Component ”&lt;</a:t>
            </a:r>
            <a:r>
              <a:rPr lang="en-US" sz="1599" dirty="0" err="1">
                <a:latin typeface="Courier New" panose="02070309020205020404" pitchFamily="49" charset="0"/>
                <a:cs typeface="Courier New" panose="02070309020205020404" pitchFamily="49" charset="0"/>
              </a:rPr>
              <a:t>DBName</a:t>
            </a:r>
            <a:r>
              <a:rPr lang="en-US" sz="1599" dirty="0">
                <a:latin typeface="Courier New" panose="02070309020205020404" pitchFamily="49" charset="0"/>
                <a:cs typeface="Courier New" panose="02070309020205020404" pitchFamily="49" charset="0"/>
              </a:rPr>
              <a:t>&gt;" -</a:t>
            </a:r>
            <a:r>
              <a:rPr lang="en-US" sz="1599" dirty="0" err="1">
                <a:latin typeface="Courier New" panose="02070309020205020404" pitchFamily="49" charset="0"/>
                <a:cs typeface="Courier New" panose="02070309020205020404" pitchFamily="49" charset="0"/>
              </a:rPr>
              <a:t>MetadataDir</a:t>
            </a:r>
            <a:r>
              <a:rPr lang="en-US" sz="1599" dirty="0">
                <a:latin typeface="Courier New" panose="02070309020205020404" pitchFamily="49" charset="0"/>
                <a:cs typeface="Courier New" panose="02070309020205020404" pitchFamily="49" charset="0"/>
              </a:rPr>
              <a:t> "C:\Temp” ` </a:t>
            </a:r>
            <a:br>
              <a:rPr lang="en-US" sz="1599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99" dirty="0">
                <a:latin typeface="Courier New" panose="02070309020205020404" pitchFamily="49" charset="0"/>
                <a:cs typeface="Courier New" panose="02070309020205020404" pitchFamily="49" charset="0"/>
              </a:rPr>
              <a:t> -</a:t>
            </a:r>
            <a:r>
              <a:rPr lang="en-US" sz="1599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ComputerName</a:t>
            </a:r>
            <a:r>
              <a:rPr lang="en-US" sz="1599" dirty="0">
                <a:latin typeface="Courier New" panose="02070309020205020404" pitchFamily="49" charset="0"/>
                <a:cs typeface="Courier New" panose="02070309020205020404" pitchFamily="49" charset="0"/>
              </a:rPr>
              <a:t> "localhost" –</a:t>
            </a:r>
            <a:r>
              <a:rPr lang="en-US" sz="1599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FAName</a:t>
            </a:r>
            <a:r>
              <a:rPr lang="en-US" sz="1599" dirty="0">
                <a:latin typeface="Courier New" panose="02070309020205020404" pitchFamily="49" charset="0"/>
                <a:cs typeface="Courier New" panose="02070309020205020404" pitchFamily="49" charset="0"/>
              </a:rPr>
              <a:t> `</a:t>
            </a:r>
            <a:br>
              <a:rPr lang="en-US" sz="1599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599" dirty="0">
                <a:latin typeface="Courier New" panose="02070309020205020404" pitchFamily="49" charset="0"/>
                <a:cs typeface="Courier New" panose="02070309020205020404" pitchFamily="49" charset="0"/>
              </a:rPr>
              <a:t> ”&lt;</a:t>
            </a:r>
            <a:r>
              <a:rPr lang="en-US" sz="1599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FlashArrayName</a:t>
            </a:r>
            <a:r>
              <a:rPr lang="en-US" sz="1599" dirty="0">
                <a:latin typeface="Courier New" panose="02070309020205020404" pitchFamily="49" charset="0"/>
                <a:cs typeface="Courier New" panose="02070309020205020404" pitchFamily="49" charset="0"/>
              </a:rPr>
              <a:t>&gt;"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15A0DF-1636-450E-B167-22E2692D0813}"/>
              </a:ext>
            </a:extLst>
          </p:cNvPr>
          <p:cNvSpPr/>
          <p:nvPr/>
        </p:nvSpPr>
        <p:spPr>
          <a:xfrm>
            <a:off x="6884119" y="2708920"/>
            <a:ext cx="1008112" cy="79208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26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QLServerGeeks-Summit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C00000"/>
      </a:accent1>
      <a:accent2>
        <a:srgbClr val="0070C0"/>
      </a:accent2>
      <a:accent3>
        <a:srgbClr val="FC8604"/>
      </a:accent3>
      <a:accent4>
        <a:srgbClr val="92CDDC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urestorage Corporate External">
  <a:themeElements>
    <a:clrScheme name="Custom 8">
      <a:dk1>
        <a:srgbClr val="000000"/>
      </a:dk1>
      <a:lt1>
        <a:srgbClr val="FFFFFF"/>
      </a:lt1>
      <a:dk2>
        <a:srgbClr val="474747"/>
      </a:dk2>
      <a:lt2>
        <a:srgbClr val="3D265A"/>
      </a:lt2>
      <a:accent1>
        <a:srgbClr val="FE5000"/>
      </a:accent1>
      <a:accent2>
        <a:srgbClr val="FEB804"/>
      </a:accent2>
      <a:accent3>
        <a:srgbClr val="662E9C"/>
      </a:accent3>
      <a:accent4>
        <a:srgbClr val="00B89E"/>
      </a:accent4>
      <a:accent5>
        <a:srgbClr val="FE7800"/>
      </a:accent5>
      <a:accent6>
        <a:srgbClr val="CD146F"/>
      </a:accent6>
      <a:hlink>
        <a:srgbClr val="FE5000"/>
      </a:hlink>
      <a:folHlink>
        <a:srgbClr val="FE78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1657</TotalTime>
  <Words>281</Words>
  <Application>Microsoft Office PowerPoint</Application>
  <PresentationFormat>Custom</PresentationFormat>
  <Paragraphs>89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7" baseType="lpstr">
      <vt:lpstr>Arial</vt:lpstr>
      <vt:lpstr>Calibri</vt:lpstr>
      <vt:lpstr>Century Gothic</vt:lpstr>
      <vt:lpstr>Consolas</vt:lpstr>
      <vt:lpstr>Courier New</vt:lpstr>
      <vt:lpstr>Helvetica Neue</vt:lpstr>
      <vt:lpstr>Inter Light</vt:lpstr>
      <vt:lpstr>Inter-Regular</vt:lpstr>
      <vt:lpstr>Proxima Nova</vt:lpstr>
      <vt:lpstr>Proxima Nova Black</vt:lpstr>
      <vt:lpstr>Proxima Nova Light</vt:lpstr>
      <vt:lpstr>Proxima Nova Semibold</vt:lpstr>
      <vt:lpstr>Segoe UI</vt:lpstr>
      <vt:lpstr>Space Mono</vt:lpstr>
      <vt:lpstr>Office Theme</vt:lpstr>
      <vt:lpstr>Purestorage Corporate External</vt:lpstr>
      <vt:lpstr>Automation with SQL, PowerShell, &amp; Interactive Notebooks</vt:lpstr>
      <vt:lpstr>PowerPoint Presentation</vt:lpstr>
      <vt:lpstr>OPEN STANDARDS</vt:lpstr>
      <vt:lpstr>The APIs</vt:lpstr>
      <vt:lpstr>PowerPoint Presentation</vt:lpstr>
      <vt:lpstr>The SDKs</vt:lpstr>
      <vt:lpstr>PowerPoint Presentation</vt:lpstr>
      <vt:lpstr>SDK Timeline</vt:lpstr>
      <vt:lpstr>SQL BackupSDK</vt:lpstr>
      <vt:lpstr>PowerPoint Presentation</vt:lpstr>
      <vt:lpstr>PowerPoint Presentation</vt:lpstr>
      <vt:lpstr>Pure/Code()  PureStorage-Connect   PureStorage-OpenConnect   PureStorage-PartnerConnect  </vt:lpstr>
      <vt:lpstr>PowerPoint Presentation</vt:lpstr>
      <vt:lpstr>PowerPoint Presentation</vt:lpstr>
      <vt:lpstr>PowerPoint Presentation</vt:lpstr>
      <vt:lpstr>PowerPoint Presentation</vt:lpstr>
      <vt:lpstr>PowerShell &amp; more…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user_1</dc:creator>
  <cp:lastModifiedBy>Mike Nelson</cp:lastModifiedBy>
  <cp:revision>126</cp:revision>
  <dcterms:created xsi:type="dcterms:W3CDTF">2015-07-09T13:59:10Z</dcterms:created>
  <dcterms:modified xsi:type="dcterms:W3CDTF">2021-09-02T21:22:50Z</dcterms:modified>
</cp:coreProperties>
</file>